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BC306-DE22-4404-A7EA-CF83F85FFD61}" v="666" dt="2020-06-15T14:00:54.143"/>
    <p1510:client id="{B34BFAD7-DF23-4160-91B8-FE7C957F7F97}" v="905" dt="2020-06-12T17:19:45.820"/>
    <p1510:client id="{CE57633F-FD4C-4C3F-817D-CC9423701373}" v="38" dt="2020-06-17T19:19:44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20185 14074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20749 16650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20749 16650 16383 0 0,'0'0'-16383'0'0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24200 12313 16383 0 0,'-11'-18'0'0'0,"0"3"0"0"0,1 1 0 0 0,-1-1 0 0 0,0 0 0 0 0,0 1 0 0 0,0-1 0 0 0,0 1 0 0 0,0-1 0 0 0,0 1 0 0 0,0-1 0 0 0,-3-7 0 0 0,-1-3 0 0 0,1 0 0 0 0,-1-1 0 0 0,-4-8 0 0 0,1 4 0 0 0,3 1 0 0 0,4 8 0 0 0,0-1 0 0 0,1 0 0 0 0,-1 0 0 0 0,0 0 0 0 0,-4 1 0 0 0,1-1 0 0 0,-4 0 0 0 0,7-3 0 0 0,-4-1 0 0 0,4 4 0 0 0,0 1 0 0 0,0-1 0 0 0,1 0 0 0 0,-1 0 0 0 0,3 8 0 0 0,1-4 0 0 0,0 3 0 0 0,0 1 0 0 0,3 3 0 0 0,0 0 0 0 0,1 3 0 0 0,-1 1 0 0 0,0 0 0 0 0,4 3 0 0 0,0 1 0 0 0,0-1 0 0 0,0 0 0 0 0,0 1 0 0 0,0-1 0 0 0,0 1 0 0 0,0-1 0 0 0,0-3 0 0 0,0-4 0 0 0,0-4 0 0 0,-3-7 0 0 0,3 1 0 0 0,0-1 0 0 0,0 4 0 0 0,-4 3 0 0 0,4 1 0 0 0,0 3 0 0 0,0-4 0 0 0,0-3 0 0 0,0 0 0 0 0,0 0 0 0 0,0 0 0 0 0,0 3 0 0 0,0 0 0 0 0,0 5 0 0 0,0-1 0 0 0,0 3 0 0 0,0 1 0 0 0,0 0 0 0 0,0 0 0 0 0,0 3 0 0 0,0 0 0 0 0,7 8 0 0 0,-3 0 0 0 0,0-4 0 0 0,3 0 0 0 0,0 0 0 0 0,4 0 0 0 0,4-4 0 0 0,-1 4 0 0 0,4-4 0 0 0,1 1 0 0 0,-1-1 0 0 0,3 0 0 0 0,5 1 0 0 0,3-4 0 0 0,-4-1 0 0 0,1 1 0 0 0,3 0 0 0 0,0 0 0 0 0,0-1 0 0 0,0 1 0 0 0,0 0 0 0 0,-3 3 0 0 0,3 0 0 0 0,-4 1 0 0 0,0-1 0 0 0,-6 1 0 0 0,-1-1 0 0 0,-4 4 0 0 0,-3 0 0 0 0,0-4 0 0 0,-4 4 0 0 0,1 0 0 0 0,-1 0 0 0 0,0 0 0 0 0,-3 0 0 0 0,-1 0 0 0 0,1 0 0 0 0,0 0 0 0 0,-1 0 0 0 0,1 0 0 0 0,3-3 0 0 0,-3-1 0 0 0,-1 0 0 0 0,1 1 0 0 0,0-1 0 0 0,-1 1 0 0 0,1-1 0 0 0,3-3 0 0 0,0-1 0 0 0,1 1 0 0 0,-1 0 0 0 0,0 0 0 0 0,1-1 0 0 0,-1 1 0 0 0,0 0 0 0 0,4-4 0 0 0,0 0 0 0 0,0-4 0 0 0,3 1 0 0 0,1-1 0 0 0,3 1 0 0 0,4-4 0 0 0,0 0 0 0 0,-1-1 0 0 0,1 5 0 0 0,0-1 0 0 0,0 1 0 0 0,0-4 0 0 0,-1 3 0 0 0,-3 1 0 0 0,4-1 0 0 0,0 1 0 0 0,0-1 0 0 0,0 4 0 0 0,-1-3 0 0 0,1 3 0 0 0,0 0 0 0 0,0 0 0 0 0,0 0 0 0 0,-1 0 0 0 0,1-3 0 0 0,0-1 0 0 0,7-3 0 0 0,0 0 0 0 0,0 3 0 0 0,0 1 0 0 0,-3-1 0 0 0,-5 4 0 0 0,1 0 0 0 0,0 0 0 0 0,0 1 0 0 0,0-1 0 0 0,-1 0 0 0 0,-6 3 0 0 0,-1 1 0 0 0,1 0 0 0 0,0 0 0 0 0,-1-1 0 0 0,1 5 0 0 0,-1-1 0 0 0,-3 1 0 0 0,0-1 0 0 0,0 0 0 0 0,-4 4 0 0 0,0 0 0 0 0,1 0 0 0 0,-1 0 0 0 0,0 0 0 0 0,0 0 0 0 0,1 0 0 0 0,-1 0 0 0 0,4 0 0 0 0,0 0 0 0 0,0 0 0 0 0,-1 0 0 0 0,1 0 0 0 0,0 0 0 0 0,0 0 0 0 0,0 0 0 0 0,4 0 0 0 0,-1 0 0 0 0,1 0 0 0 0,3 0 0 0 0,0 0 0 0 0,0-3 0 0 0,0-1 0 0 0,0 0 0 0 0,1 1 0 0 0,-1-1 0 0 0,0 0 0 0 0,0 1 0 0 0,0-1 0 0 0,-3 1 0 0 0,-1-1 0 0 0,1 0 0 0 0,-1 1 0 0 0,1 3 0 0 0,-1 0 0 0 0,-3 0 0 0 0,0 0 0 0 0,0 0 0 0 0,0 0 0 0 0,-4 0 0 0 0,1 0 0 0 0,-1 0 0 0 0,-4 0 0 0 0,1 0 0 0 0,0 0 0 0 0,-1 0 0 0 0,1 0 0 0 0,0 0 0 0 0,-1 0 0 0 0,1 0 0 0 0,-1 0 0 0 0,5 0 0 0 0,-1 0 0 0 0,0 0 0 0 0,1 0 0 0 0,-1 0 0 0 0,4 0 0 0 0,0 0 0 0 0,-1 0 0 0 0,5 0 0 0 0,0 0 0 0 0,-1 0 0 0 0,1 0 0 0 0,-5 0 0 0 0,1 0 0 0 0,0 0 0 0 0,-3 0 0 0 0,-1 0 0 0 0,0 0 0 0 0,-3 0 0 0 0,-1 0 0 0 0,1-4 0 0 0,0 4 0 0 0,-1-4 0 0 0,4 1 0 0 0,8-1 0 0 0,0-3 0 0 0,6 0 0 0 0,1-1 0 0 0,0 1 0 0 0,0 0 0 0 0,-4 0 0 0 0,0-1 0 0 0,0 1 0 0 0,0 0 0 0 0,8-4 0 0 0,-1 0 0 0 0,-3 0 0 0 0,-4 0 0 0 0,0 0 0 0 0,0 0 0 0 0,1 4 0 0 0,-5 0 0 0 0,1 0 0 0 0,-4 3 0 0 0,-4 0 0 0 0,0 1 0 0 0,0-1 0 0 0,1 0 0 0 0,-5 1 0 0 0,1 3 0 0 0,0 0 0 0 0,6 0 0 0 0,1 0 0 0 0,-3 0 0 0 0,-1 0 0 0 0,0 0 0 0 0,-3 0 0 0 0,-1 0 0 0 0,1 0 0 0 0,0 0 0 0 0,-1 0 0 0 0,8 3 0 0 0,0 1 0 0 0,4 3 0 0 0,-1 1 0 0 0,-3-1 0 0 0,0 0 0 0 0,0 0 0 0 0,0 1 0 0 0,0-1 0 0 0,0 0 0 0 0,-4 0 0 0 0,4 1 0 0 0,-4-1 0 0 0,0 4 0 0 0,0 0 0 0 0,1 0 0 0 0,-1 0 0 0 0,0-4 0 0 0,-3 4 0 0 0,0 0 0 0 0,-1-4 0 0 0,1 0 0 0 0,-1 0 0 0 0,1 1 0 0 0,0-5 0 0 0,-4 1 0 0 0,3 0 0 0 0,-3-1 0 0 0,0 1 0 0 0,0-1 0 0 0,0 1 0 0 0,0 0 0 0 0,4 3 0 0 0,0 0 0 0 0,-1 1 0 0 0,1 2 0 0 0,-1 1 0 0 0,1 0 0 0 0,0 0 0 0 0,-1 0 0 0 0,1 0 0 0 0,0 0 0 0 0,-4-4 0 0 0,0 0 0 0 0,0 1 0 0 0,0-5 0 0 0,0 1 0 0 0,0-1 0 0 0,0 1 0 0 0,0 0 0 0 0,0-1 0 0 0,0 1 0 0 0,0 0 0 0 0,0-1 0 0 0,3 5 0 0 0,-3-1 0 0 0,0 4 0 0 0,4 0 0 0 0,0-1 0 0 0,-1 1 0 0 0,1 0 0 0 0,-4 4 0 0 0,0-4 0 0 0,0 0 0 0 0,0 0 0 0 0,3-1 0 0 0,1-2 0 0 0,0-1 0 0 0,-4 0 0 0 0,0-3 0 0 0,0-1 0 0 0,0 1 0 0 0,0 0 0 0 0,0 3 0 0 0,3 4 0 0 0,1 0 0 0 0,-4 0 0 0 0,0-4 0 0 0,4 4 0 0 0,-1 0 0 0 0,-3 0 0 0 0,4 0 0 0 0,-4-1 0 0 0,0 1 0 0 0,0 0 0 0 0,0 0 0 0 0,0 0 0 0 0,0 0 0 0 0,3 0 0 0 0,-3 0 0 0 0,4 3 0 0 0,0 1 0 0 0,-4-4 0 0 0,0 3 0 0 0,0 1 0 0 0,3-1 0 0 0,-3 1 0 0 0,0-4 0 0 0,0 0 0 0 0,4-1 0 0 0,0 1 0 0 0,-1 0 0 0 0,1 0 0 0 0,0-4 0 0 0,-4 1 0 0 0,0-1 0 0 0,3-3 0 0 0,1 3 0 0 0,3 0 0 0 0,0 0 0 0 0,1 1 0 0 0,-5-1 0 0 0,5 0 0 0 0,-1 0 0 0 0,0 1 0 0 0,0-1 0 0 0,1 0 0 0 0,-1 4 0 0 0,0 0 0 0 0,0 0 0 0 0,1 3 0 0 0,-1 1 0 0 0,4-1 0 0 0,-4 1 0 0 0,4 3 0 0 0,0 0 0 0 0,0 0 0 0 0,-4 1 0 0 0,0-1 0 0 0,1-4 0 0 0,-1 1 0 0 0,0-4 0 0 0,-3 0 0 0 0,-1-4 0 0 0,1 0 0 0 0,0 0 0 0 0,-1 1 0 0 0,-3-1 0 0 0,0-3 0 0 0,0-1 0 0 0,0 1 0 0 0,0 3 0 0 0,0 0 0 0 0,4 1 0 0 0,-4-1 0 0 0,0 0 0 0 0,0 0 0 0 0,0 1 0 0 0,0-1 0 0 0,0-3 0 0 0,0 3 0 0 0,0-3 0 0 0,0-1 0 0 0,0 1 0 0 0,0 3 0 0 0,0 4 0 0 0,0 0 0 0 0,0 0 0 0 0,0 0 0 0 0,0 0 0 0 0,0 3 0 0 0,0 1 0 0 0,0-1 0 0 0,0 1 0 0 0,0-1 0 0 0,0 1 0 0 0,0-1 0 0 0,0 1 0 0 0,0-1 0 0 0,0 1 0 0 0,0-1 0 0 0,3 4 0 0 0,-3 1 0 0 0,4-1 0 0 0,0-4 0 0 0,-1 1 0 0 0,1 3 0 0 0,0-3 0 0 0,-1-1 0 0 0,1 4 0 0 0,0-3 0 0 0,-1-1 0 0 0,4 1 0 0 0,-3-1 0 0 0,0 1 0 0 0,-1-4 0 0 0,1 0 0 0 0,0 0 0 0 0,-1-1 0 0 0,1 1 0 0 0,-1 0 0 0 0,1 0 0 0 0,0 0 0 0 0,-1 0 0 0 0,1 0 0 0 0,0 0 0 0 0,-1 0 0 0 0,1 0 0 0 0,0-1 0 0 0,-1-2 0 0 0,1 3 0 0 0,-1-1 0 0 0,1-2 0 0 0,0-1 0 0 0,-4 0 0 0 0,0-3 0 0 0,0 0 0 0 0,0-1 0 0 0,3 1 0 0 0,-3-1 0 0 0,0 1 0 0 0,0 0 0 0 0,4-1 0 0 0,0 1 0 0 0,-1 3 0 0 0,1 1 0 0 0,0-1 0 0 0,-1 0 0 0 0,1 4 0 0 0,-1-4 0 0 0,1 0 0 0 0,0 1 0 0 0,-1 3 0 0 0,1 0 0 0 0,0-1 0 0 0,-1 1 0 0 0,1 0 0 0 0,-4 0 0 0 0,3 0 0 0 0,1 4 0 0 0,-4-1 0 0 0,4 1 0 0 0,-1-1 0 0 0,-3 4 0 0 0,0 0 0 0 0,0 1 0 0 0,0-5 0 0 0,0 1 0 0 0,0-1 0 0 0,0 1 0 0 0,0-1 0 0 0,0 1 0 0 0,0-1 0 0 0,0 1 0 0 0,4-1 0 0 0,0 1 0 0 0,-4-4 0 0 0,0 0 0 0 0,0 0 0 0 0,0-4 0 0 0,0 0 0 0 0,0 0 0 0 0,0 1 0 0 0,0-1 0 0 0,0-3 0 0 0,0-1 0 0 0,0 1 0 0 0,0-1 0 0 0,0 5 0 0 0,0-1 0 0 0,0 0 0 0 0,0 0 0 0 0,0-3 0 0 0,0 0 0 0 0,3 3 0 0 0,1 0 0 0 0,-4 1 0 0 0,4-1 0 0 0,-1 0 0 0 0,1-3 0 0 0,-1-1 0 0 0,-3 1 0 0 0,4 0 0 0 0,0 3 0 0 0,-1 4 0 0 0,-3 0 0 0 0,0-4 0 0 0,4 0 0 0 0,0 0 0 0 0,-4 1 0 0 0,3-1 0 0 0,1 0 0 0 0,-1 0 0 0 0,-3 1 0 0 0,4-1 0 0 0,-4-3 0 0 0,0-1 0 0 0,0 1 0 0 0,0 0 0 0 0,0-1 0 0 0,0 1 0 0 0,4 3 0 0 0,-1 0 0 0 0,1 1 0 0 0,0 2 0 0 0,-1 1 0 0 0,5 0 0 0 0,-1 0 0 0 0,-4 0 0 0 0,1 0 0 0 0,3 0 0 0 0,1 0 0 0 0,-1 0 0 0 0,0 0 0 0 0,0-1 0 0 0,-3 1 0 0 0,0 0 0 0 0,-1 0 0 0 0,5 0 0 0 0,-1 0 0 0 0,0 0 0 0 0,0 0 0 0 0,1-4 0 0 0,-1 8 0 0 0,0-5 0 0 0,0 1 0 0 0,1 0 0 0 0,-1 0 0 0 0,0 0 0 0 0,0 0 0 0 0,1 0 0 0 0,3 0 0 0 0,0 0 0 0 0,-1-1 0 0 0,-2 1 0 0 0,3 0 0 0 0,-1 0 0 0 0,1 0 0 0 0,-3 0 0 0 0,-1 0 0 0 0,4 0 0 0 0,-4 0 0 0 0,0-4 0 0 0,1 0 0 0 0,-1 0 0 0 0,-4 1 0 0 0,1-5 0 0 0,0 1 0 0 0,-1 3 0 0 0,1 1 0 0 0,0-1 0 0 0,-1-4 0 0 0,1 1 0 0 0,-4 3 0 0 0,0 1 0 0 0,0-1 0 0 0,0 0 0 0 0,0 0 0 0 0,0 1 0 0 0,0-1 0 0 0,0 0 0 0 0,0 0 0 0 0,0 1 0 0 0,4 3 0 0 0,-4-1 0 0 0,3 1 0 0 0,1 0 0 0 0,-4 0 0 0 0,0 4 0 0 0,3-4 0 0 0,1 3 0 0 0,0 1 0 0 0,-1-1 0 0 0,1 1 0 0 0,0 3 0 0 0,-1-4 0 0 0,1 1 0 0 0,-1-4 0 0 0,1 3 0 0 0,0 1 0 0 0,-1-4 0 0 0,1 0 0 0 0,0 0 0 0 0,-1-1 0 0 0,1 1 0 0 0,0 0 0 0 0,-1-4 0 0 0,1 1 0 0 0,-1-1 0 0 0,1 0 0 0 0,-4 1 0 0 0,0-5 0 0 0,0 1 0 0 0,0-1 0 0 0,0 1 0 0 0,0 0 0 0 0,0-1 0 0 0,0 1 0 0 0,0 0 0 0 0,4-1 0 0 0,-1 5 0 0 0,-3-1 0 0 0,0 0 0 0 0,4 0 0 0 0,-4 1 0 0 0,0-1 0 0 0,0 0 0 0 0,0 0 0 0 0,0 1 0 0 0,0-5 0 0 0,0 1 0 0 0,0 0 0 0 0,0-1 0 0 0,0 1 0 0 0,0 3 0 0 0,0 0 0 0 0,0 4 0 0 0,0 0 0 0 0,4 0 0 0 0,-4-4 0 0 0,0 1 0 0 0,0-1 0 0 0,0 0 0 0 0,0 0 0 0 0,0 1 0 0 0,0-5 0 0 0,3 4 0 0 0,1-3 0 0 0,-1 3 0 0 0,1 1 0 0 0,0-1 0 0 0,-1 4 0 0 0,1 0 0 0 0,0 0 0 0 0,-1-1 0 0 0,-3 1 0 0 0,4 0 0 0 0,-4 4 0 0 0,4-1 0 0 0,-1 1 0 0 0,-3-1 0 0 0,0 1 0 0 0,0 3 0 0 0,0 0 0 0 0,0-3 0 0 0,0 3 0 0 0,4-4 0 0 0,-4 5 0 0 0,3-1 0 0 0,-3-4 0 0 0,4 1 0 0 0,-4-1 0 0 0,0 1 0 0 0,0-1 0 0 0,0-3 0 0 0,0 0 0 0 0,0 0 0 0 0,4 0 0 0 0,-1 0 0 0 0,1 0 0 0 0,0 0 0 0 0,-1 3 0 0 0,1 1 0 0 0,0-1 0 0 0,-1 1 0 0 0,1-1 0 0 0,-1 1 0 0 0,1-1 0 0 0,0 1 0 0 0,-1-1 0 0 0,1 1 0 0 0,0-1 0 0 0,-1 1 0 0 0,1 0 0 0 0,3-1 0 0 0,-3 1 0 0 0,-1-1 0 0 0,1 1 0 0 0,0-4 0 0 0,-1 3 0 0 0,1 1 0 0 0,0-1 0 0 0,-1 1 0 0 0,1-4 0 0 0,-1-1 0 0 0,1 1 0 0 0,0 0 0 0 0,-1 0 0 0 0,1 0 0 0 0,-4 0 0 0 0,4 0 0 0 0,-1 0 0 0 0,1 0 0 0 0,-1 0 0 0 0,1-1 0 0 0,0 1 0 0 0,-1 0 0 0 0,1 0 0 0 0,0 0 0 0 0,-1 4 0 0 0,1-1 0 0 0,0 1 0 0 0,-1 3 0 0 0,4 0 0 0 0,-3 0 0 0 0,0-3 0 0 0,-1 3 0 0 0,1-4 0 0 0,0 1 0 0 0,-1-4 0 0 0,1 0 0 0 0,0-1 0 0 0,-1 1 0 0 0,1 0 0 0 0,-1 4 0 0 0,1-1 0 0 0,0-3 0 0 0,-1 0 0 0 0,1 0 0 0 0,0 0 0 0 0,-1 0 0 0 0,4 3 0 0 0,1 1 0 0 0,-1-1 0 0 0,0 1 0 0 0,1-1 0 0 0,-1 1 0 0 0,0-4 0 0 0,-3 3 0 0 0,-1 1 0 0 0,5-1 0 0 0,-1 1 0 0 0,0 0 0 0 0,0-1 0 0 0,1-3 0 0 0,-1 0 0 0 0,0 0 0 0 0,0 0 0 0 0,1 0 0 0 0,-1-4 0 0 0,-3 0 0 0 0,-1 0 0 0 0,1 1 0 0 0,-1-1 0 0 0,1 0 0 0 0,0 4 0 0 0,-4 0 0 0 0,0 0 0 0 0,0 0 0 0 0,0 0 0 0 0,0 0 0 0 0,0 3 0 0 0,0-3 0 0 0,0 0 0 0 0,0 3 0 0 0,3 1 0 0 0,-3-1 0 0 0,0 1 0 0 0,0-4 0 0 0,0 3 0 0 0,0 1 0 0 0,0-1 0 0 0,0 1 0 0 0,0 3 0 0 0,4-3 0 0 0,0-1 0 0 0,-4 1 0 0 0,0 3 0 0 0,0-4 0 0 0,0 1 0 0 0,3 3 0 0 0,1 4 0 0 0,0 0 0 0 0,-1-1 0 0 0,4 1 0 0 0,1 0 0 0 0,-5 3 0 0 0,1 1 0 0 0,0-1 0 0 0,-4 1 0 0 0,3-1 0 0 0,1-3 0 0 0,-4 0 0 0 0,0-4 0 0 0,0-4 0 0 0,0 1 0 0 0,0-4 0 0 0,0 0 0 0 0,0 0 0 0 0,0 0 0 0 0,0-4 0 0 0,4 4 0 0 0,-1 0 0 0 0,1-1 0 0 0,-1 1 0 0 0,1-3 0 0 0,0-1 0 0 0,-4 4 0 0 0,3 0 0 0 0,-3-4 0 0 0,4 0 0 0 0,0 4 0 0 0,-4 4 0 0 0,0-1 0 0 0,3 12 0 0 0,6 20 0 0 0,-2-8 0 0 0,-3-9 0 0 0,0 4 0 0 0,-1-4 0 0 0,1-7 0 0 0,-1 3 0 0 0,1-3 0 0 0,0 0 0 0 0,-1-8 0 0 0,1 1 0 0 0,0 3 0 0 0,-1-4 0 0 0,-3 1 0 0 0,0-4 0 0 0,0 0 0 0 0,0 0 0 0 0,4 0 0 0 0,-1-1 0 0 0,1 1 0 0 0,0 0 0 0 0,3 0 0 0 0,-3 0 0 0 0,-1-4 0 0 0,1 1 0 0 0,0 2 0 0 0,-1-2 0 0 0,1-1 0 0 0,-1 0 0 0 0,-3-3 0 0 0,0-1 0 0 0,0 1 0 0 0,0 0 0 0 0,0-1 0 0 0,-18 26 0 0 0,0-7 0 0 0,4-4 0 0 0,-1 4 0 0 0,1-4 0 0 0,-1 1 0 0 0,0-5 0 0 0,1 1 0 0 0,3-5 0 0 0,0 1 0 0 0,0 0 0 0 0,0-3 0 0 0,4-1 0 0 0,0 0 0 0 0,3 0 0 0 0,1-3 0 0 0,-1 0 0 0 0,0-1 0 0 0,1 1 0 0 0,-1-1 0 0 0,0-3 0 0 0,-6 8 0 0 0,-1-1 0 0 0,0 0 0 0 0,3 1 0 0 0,-2-1 0 0 0,-1 0 0 0 0,-4 4 0 0 0,1 0 0 0 0,3-4 0 0 0,0 0 0 0 0,0 1 0 0 0,0-1 0 0 0,0 4 0 0 0,0 0 0 0 0,0-4 0 0 0,0 0 0 0 0,1 0 0 0 0,-1 1 0 0 0,0 3 0 0 0,0-4 0 0 0,0 0 0 0 0,0 4 0 0 0,0 0 0 0 0,0-4 0 0 0,0 4 0 0 0,4-4 0 0 0,0 1 0 0 0,0-1 0 0 0,-1-3 0 0 0,1-1 0 0 0,-4 4 0 0 0,0 1 0 0 0,0 3 0 0 0,1-4 0 0 0,-1 4 0 0 0,3 0 0 0 0,-3 0 0 0 0,1-1 0 0 0,2 1 0 0 0,1-3 0 0 0,0-1 0 0 0,0 0 0 0 0,-1 0 0 0 0,1-3 0 0 0,3 0 0 0 0,1-1 0 0 0,-1 1 0 0 0,-3 0 0 0 0,0 3 0 0 0,-4 0 0 0 0,3-3 0 0 0,1-1 0 0 0,0 1 0 0 0,0 0 0 0 0,-1-1 0 0 0,-3 1 0 0 0,1 3 0 0 0,-1-3 0 0 0,3-1 0 0 0,1 1 0 0 0,0 0 0 0 0,0-1 0 0 0,3 1 0 0 0,0 0 0 0 0,-3-1 0 0 0,-4 1 0 0 0,0 3 0 0 0,-3 0 0 0 0,3 1 0 0 0,0-1 0 0 0,0 0 0 0 0,0 0 0 0 0,0-3 0 0 0,4 0 0 0 0,0-1 0 0 0,-1 1 0 0 0,1 0 0 0 0,4-1 0 0 0,-1-3 0 0 0,0 0 0 0 0,1 0 0 0 0,-1 4 0 0 0,0-4 0 0 0,-6 3 0 0 0,-1 1 0 0 0,0 0 0 0 0,3-1 0 0 0,1 1 0 0 0,0 0 0 0 0,0-4 0 0 0,-1 0 0 0 0,1 0 0 0 0,0 3 0 0 0,0 1 0 0 0,-4 0 0 0 0,3-4 0 0 0,1 0 0 0 0,0 0 0 0 0,0 0 0 0 0,-1 0 0 0 0,-2 3 0 0 0,-1-3 0 0 0,0 0 0 0 0,0 0 0 0 0,4 0 0 0 0,-1 0 0 0 0,1 0 0 0 0,-4 4 0 0 0,-3-1 0 0 0,-1 1 0 0 0,1 0 0 0 0,-5-1 0 0 0,1 1 0 0 0,0 0 0 0 0,0-1 0 0 0,0 1 0 0 0,0-1 0 0 0,-1 1 0 0 0,1 0 0 0 0,0-1 0 0 0,4 1 0 0 0,-1 0 0 0 0,1-1 0 0 0,3 1 0 0 0,0-4 0 0 0,0 0 0 0 0,4 0 0 0 0,-4 0 0 0 0,3 0 0 0 0,1 0 0 0 0,0 0 0 0 0,3 0 0 0 0,-3 0 0 0 0,-4 0 0 0 0,0 4 0 0 0,-3-1 0 0 0,-1 1 0 0 0,1-1 0 0 0,-1 1 0 0 0,-3 0 0 0 0,0-1 0 0 0,0 5 0 0 0,-1-1 0 0 0,-2 0 0 0 0,-1 0 0 0 0,0 1 0 0 0,0-1 0 0 0,-3 0 0 0 0,-1 0 0 0 0,1 1 0 0 0,0-1 0 0 0,-1 0 0 0 0,1 0 0 0 0,3 1 0 0 0,4-5 0 0 0,0 5 0 0 0,-1-5 0 0 0,5 1 0 0 0,-1 0 0 0 0,1 3 0 0 0,-1 0 0 0 0,1 0 0 0 0,-1 1 0 0 0,4-5 0 0 0,1 1 0 0 0,-1-1 0 0 0,3 1 0 0 0,1 0 0 0 0,0-1 0 0 0,0-3 0 0 0,3 0 0 0 0,0 0 0 0 0,1 4 0 0 0,-5 0 0 0 0,1-1 0 0 0,-4 1 0 0 0,0-4 0 0 0,4 0 0 0 0,0 0 0 0 0,0 0 0 0 0,-1 0 0 0 0,1 0 0 0 0,0 0 0 0 0,-4 0 0 0 0,-4 0 0 0 0,1 0 0 0 0,-1 0 0 0 0,1 4 0 0 0,-1-4 0 0 0,-3 3 0 0 0,-7 1 0 0 0,-1-1 0 0 0,1 1 0 0 0,-1 0 0 0 0,1-1 0 0 0,0 1 0 0 0,-1 0 0 0 0,-7-1 0 0 0,-21 6 0 0 0,8 0 0 0 0,6 2 0 0 0,2-3 0 0 0,9-1 0 0 0,0 1 0 0 0,0-1 0 0 0,0 0 0 0 0,0 0 0 0 0,0 1 0 0 0,7-1 0 0 0,0-3 0 0 0,0-1 0 0 0,1 1 0 0 0,-1 0 0 0 0,4-1 0 0 0,3-3 0 0 0,1 0 0 0 0,3 0 0 0 0,0 0 0 0 0,4 0 0 0 0,-1 0 0 0 0,1 0 0 0 0,0 0 0 0 0,-4 0 0 0 0,-4 0 0 0 0,1 0 0 0 0,-4 0 0 0 0,3 0 0 0 0,1 0 0 0 0,-1 0 0 0 0,4 0 0 0 0,-3 0 0 0 0,-1 0 0 0 0,1 0 0 0 0,-1 0 0 0 0,-3 0 0 0 0,0 4 0 0 0,0-4 0 0 0,3 0 0 0 0,-3 0 0 0 0,3 3 0 0 0,-3-3 0 0 0,4 0 0 0 0,-1 0 0 0 0,1 0 0 0 0,3 0 0 0 0,0 0 0 0 0,0 0 0 0 0,4 0 0 0 0,-1 0 0 0 0,1 0 0 0 0,-4 0 0 0 0,-3 0 0 0 0,-1 4 0 0 0,-3 0 0 0 0,0-1 0 0 0,0 1 0 0 0,0 0 0 0 0,3-1 0 0 0,1 1 0 0 0,-1-4 0 0 0,4 0 0 0 0,0 0 0 0 0,-3 3 0 0 0,-5 1 0 0 0,-2 0 0 0 0,-1 3 0 0 0,0-3 0 0 0,4-1 0 0 0,3 1 0 0 0,1 0 0 0 0,-1-1 0 0 0,1-3 0 0 0,-1 0 0 0 0,1 0 0 0 0,3 0 0 0 0,0 0 0 0 0,4 0 0 0 0,-1 0 0 0 0,1 0 0 0 0,4 0 0 0 0,-1 0 0 0 0,-3 4 0 0 0,-4-4 0 0 0,0 3 0 0 0,0-3 0 0 0,0 4 0 0 0,0 0 0 0 0,0-1 0 0 0,0 1 0 0 0,4-4 0 0 0,0 0 0 0 0,0 0 0 0 0,-1 0 0 0 0,1 4 0 0 0,-4-1 0 0 0,0 1 0 0 0,4-1 0 0 0,-4 1 0 0 0,0 3 0 0 0,0 1 0 0 0,-3-1 0 0 0,-1 0 0 0 0,1 0 0 0 0,-1 1 0 0 0,4-5 0 0 0,0 5 0 0 0,1-5 0 0 0,-1 1 0 0 0,3-1 0 0 0,1 1 0 0 0,0 0 0 0 0,3-1 0 0 0,1 1 0 0 0,-1 0 0 0 0,-3-1 0 0 0,-1 1 0 0 0,1 0 0 0 0,0-1 0 0 0,3 1 0 0 0,1-1 0 0 0,-1 1 0 0 0,0 0 0 0 0,1-1 0 0 0,-1-3 0 0 0,0 0 0 0 0,1 0 0 0 0,-1 4 0 0 0,1-4 0 0 0,-1 0 0 0 0,0 4 0 0 0,1-1 0 0 0,-1 1 0 0 0,0-1 0 0 0,-6 5 0 0 0,-1-1 0 0 0,0-3 0 0 0,0-1 0 0 0,0 1 0 0 0,0 0 0 0 0,4-1 0 0 0,0 1 0 0 0,-4-4 0 0 0,0 3 0 0 0,0-3 0 0 0,0 4 0 0 0,4-4 0 0 0,-1 0 0 0 0,1 0 0 0 0,0 0 0 0 0,0 0 0 0 0,3 0 0 0 0,0 0 0 0 0,1 0 0 0 0,-1 0 0 0 0,0 0 0 0 0,1 0 0 0 0,-1 0 0 0 0,1 0 0 0 0,-1-4 0 0 0,0 1 0 0 0,1 3 0 0 0,-1-4 0 0 0,0 1 0 0 0,1-1 0 0 0,-5 0 0 0 0,-2-3 0 0 0,-1 0 0 0 0,3 3 0 0 0,1 0 0 0 0,0-3 0 0 0,3 4 0 0 0,1-1 0 0 0,-1 0 0 0 0,0 1 0 0 0,1-1 0 0 0,-1 0 0 0 0,4 1 0 0 0,0-1 0 0 0,0 1 0 0 0,0-1 0 0 0,0 0 0 0 0,-7-3 0 0 0,0-4 0 0 0,-1 0 0 0 0,1 0 0 0 0,0 4 0 0 0,0 0 0 0 0,3 0 0 0 0,0-1 0 0 0,1 1 0 0 0,-5 0 0 0 0,1-4 0 0 0,0 4 0 0 0,0-4 0 0 0,-1-4 0 0 0,1 1 0 0 0,3-1 0 0 0,1 1 0 0 0,-1-1 0 0 0,1 0 0 0 0,-1 1 0 0 0,0-1 0 0 0,1 1 0 0 0,-1-4 0 0 0,0 0 0 0 0,1-1 0 0 0,-1 1 0 0 0,0 0 0 0 0,1-4 0 0 0,-1-3 0 0 0,1-4 0 0 0,-1 3 0 0 0,4 1 0 0 0,0 0 0 0 0,0-1 0 0 0,4 1 0 0 0,-1-1 0 0 0,1 4 0 0 0,-4 4 0 0 0,0 4 0 0 0,0-1 0 0 0,0-3 0 0 0,0 4 0 0 0,0-1 0 0 0,-4 1 0 0 0,1-1 0 0 0,-1 0 0 0 0,-3 5 0 0 0,-1-1 0 0 0,5 0 0 0 0,-4 0 0 0 0,-1 0 0 0 0,1 0 0 0 0,0 0 0 0 0,3-3 0 0 0,0-1 0 0 0,1 1 0 0 0,-1-1 0 0 0,1 4 0 0 0,-1 0 0 0 0,4 0 0 0 0,0 4 0 0 0,0 0 0 0 0,-4 0 0 0 0,4-1 0 0 0,0 1 0 0 0,-3 0 0 0 0,-1-4 0 0 0,0-4 0 0 0,1 1 0 0 0,-1-1 0 0 0,-3 1 0 0 0,0-4 0 0 0,-1 3 0 0 0,1-3 0 0 0,0 3 0 0 0,0 1 0 0 0,-1-1 0 0 0,5-3 0 0 0,-1 4 0 0 0,0-1 0 0 0,1 1 0 0 0,-1 3 0 0 0,0-4 0 0 0,1 1 0 0 0,-4-1 0 0 0,-1 4 0 0 0,5 0 0 0 0,-5 0 0 0 0,5 1 0 0 0,-1-1 0 0 0,1 3 0 0 0,-1 1 0 0 0,0 0 0 0 0,1 0 0 0 0,-1 3 0 0 0,4 0 0 0 0,0 1 0 0 0,-4-5 0 0 0,1-2 0 0 0,-1-1 0 0 0,0 0 0 0 0,4 0 0 0 0,0 4 0 0 0,0-1 0 0 0,0 1 0 0 0,0 0 0 0 0,0 0 0 0 0,0 3 0 0 0,0 0 0 0 0,0 1 0 0 0,-3-1 0 0 0,-1-3 0 0 0,1-4 0 0 0,-1 0 0 0 0,0 0 0 0 0,1-3 0 0 0,-5-1 0 0 0,1 0 0 0 0,0 1 0 0 0,3-1 0 0 0,1 1 0 0 0,-5 3 0 0 0,5 0 0 0 0,-1 0 0 0 0,0-3 0 0 0,1-1 0 0 0,-1 1 0 0 0,1-1 0 0 0,-1 4 0 0 0,0-3 0 0 0,1 3 0 0 0,-1 0 0 0 0,0 4 0 0 0,4-1 0 0 0,-3 1 0 0 0,3-4 0 0 0,0 0 0 0 0,0 0 0 0 0,0 1 0 0 0,0-5 0 0 0,0 4 0 0 0,0 0 0 0 0,0 0 0 0 0,0 0 0 0 0,0 0 0 0 0,0 1 0 0 0,0 2 0 0 0,0 1 0 0 0,0 0 0 0 0,0 0 0 0 0,0 3 0 0 0,0 0 0 0 0,0 1 0 0 0,0-1 0 0 0,0 0 0 0 0,18-3 0 0 0,4 0 0 0 0,-1-4 0 0 0,1 0 0 0 0,4 0 0 0 0,-4 0 0 0 0,3 0 0 0 0,0 0 0 0 0,-3 1 0 0 0,0-1 0 0 0,-8 3 0 0 0,1 1 0 0 0,0 0 0 0 0,-5 0 0 0 0,1 3 0 0 0,-3 0 0 0 0,-1 1 0 0 0,0-1 0 0 0,0 0 0 0 0,-3 1 0 0 0,3-1 0 0 0,1 1 0 0 0,-1-1 0 0 0,0 0 0 0 0,0 1 0 0 0,4-1 0 0 0,0 0 0 0 0,0 1 0 0 0,4-1 0 0 0,-1-3 0 0 0,1 0 0 0 0,-1-1 0 0 0,4 1 0 0 0,8 0 0 0 0,-5 0 0 0 0,1-1 0 0 0,0 5 0 0 0,0-1 0 0 0,-4 0 0 0 0,0 1 0 0 0,0 3 0 0 0,-3 0 0 0 0,3 0 0 0 0,-3 0 0 0 0,-1 0 0 0 0,1 0 0 0 0,-4-4 0 0 0,-1 1 0 0 0,1-1 0 0 0,0 0 0 0 0,4 1 0 0 0,3-1 0 0 0,0 0 0 0 0,0 1 0 0 0,0-1 0 0 0,1-3 0 0 0,2 0 0 0 0,-3-1 0 0 0,1 1 0 0 0,-1 0 0 0 0,0 0 0 0 0,0 3 0 0 0,0 0 0 0 0,0 1 0 0 0,-3-1 0 0 0,0 0 0 0 0,-1 1 0 0 0,1 3 0 0 0,-1 0 0 0 0,1 0 0 0 0,-1 0 0 0 0,1 0 0 0 0,-1 0 0 0 0,1 0 0 0 0,-1-4 0 0 0,1 4 0 0 0,-1-4 0 0 0,1 4 0 0 0,3-3 0 0 0,-3-1 0 0 0,3-3 0 0 0,0 3 0 0 0,0 1 0 0 0,0-1 0 0 0,0 0 0 0 0,0 1 0 0 0,1 3 0 0 0,-1 0 0 0 0,-4 0 0 0 0,1 0 0 0 0,3 0 0 0 0,-3 0 0 0 0,-1 0 0 0 0,1 0 0 0 0,-1 0 0 0 0,1 0 0 0 0,-1 0 0 0 0,1 0 0 0 0,-1 0 0 0 0,1 0 0 0 0,-1 0 0 0 0,1 0 0 0 0,-1 3 0 0 0,1-3 0 0 0,-1 0 0 0 0,1 0 0 0 0,-1 0 0 0 0,-3 0 0 0 0,0 0 0 0 0,4 0 0 0 0,-4 0 0 0 0,0 0 0 0 0,-1 0 0 0 0,1-3 0 0 0,0 3 0 0 0,0 0 0 0 0,0-4 0 0 0,0 4 0 0 0,0 0 0 0 0,0-4 0 0 0,-4 4 0 0 0,0-3 0 0 0,1-1 0 0 0,-1 4 0 0 0,0-3 0 0 0,4-1 0 0 0,0 0 0 0 0,0 1 0 0 0,0-1 0 0 0,-4 0 0 0 0,4 4 0 0 0,0-3 0 0 0,0 3 0 0 0,-1 0 0 0 0,1 0 0 0 0,0-4 0 0 0,0 4 0 0 0,0 0 0 0 0,0 0 0 0 0,0 0 0 0 0,0 0 0 0 0,3 0 0 0 0,1 0 0 0 0,-1-3 0 0 0,-3 3 0 0 0,0 0 0 0 0,0-4 0 0 0,0 4 0 0 0,0 0 0 0 0,0-4 0 0 0,3 1 0 0 0,1 3 0 0 0,-1 0 0 0 0,-3 0 0 0 0,4-4 0 0 0,-4 4 0 0 0,3 0 0 0 0,-3 0 0 0 0,0 0 0 0 0,0 0 0 0 0,0 0 0 0 0,0 0 0 0 0,0 0 0 0 0,-1 0 0 0 0,5 0 0 0 0,-1 0 0 0 0,1 0 0 0 0,0 0 0 0 0,-1 0 0 0 0,1-4 0 0 0,-1 4 0 0 0,1 0 0 0 0,-1 0 0 0 0,1 0 0 0 0,-1-3 0 0 0,1 3 0 0 0,-1-4 0 0 0,1 4 0 0 0,-1-4 0 0 0,1 1 0 0 0,3-1 0 0 0,0 4 0 0 0,0-3 0 0 0,0 3 0 0 0,-3-4 0 0 0,0 4 0 0 0,-1 0 0 0 0,1 0 0 0 0,-1 0 0 0 0,1 0 0 0 0,-1 0 0 0 0,1 0 0 0 0,-4-4 0 0 0,0 1 0 0 0,-1 3 0 0 0,-2-4 0 0 0,-1 4 0 0 0,0 0 0 0 0,0 0 0 0 0,-3 0 0 0 0,0 0 0 0 0,-1 0 0 0 0,1 0 0 0 0,0 0 0 0 0,-1 0 0 0 0,1 0 0 0 0,0 0 0 0 0,-1 0 0 0 0,1 0 0 0 0,-1 0 0 0 0,1 0 0 0 0,0 0 0 0 0,-1 0 0 0 0,1 0 0 0 0,0 0 0 0 0,-1 0 0 0 0,1 4 0 0 0,-1-1 0 0 0,1 1 0 0 0,0-4 0 0 0,-1 0 0 0 0,1 4 0 0 0,0-4 0 0 0,-1 0 0 0 0,1 0 0 0 0,0 0 0 0 0,-1 0 0 0 0,1 0 0 0 0,-1 0 0 0 0,1 0 0 0 0,0 0 0 0 0,-1 0 0 0 0,1 0 0 0 0,0 0 0 0 0,-1 0 0 0 0,1 0 0 0 0,-1 0 0 0 0,1 0 0 0 0,0 0 0 0 0,-1 0 0 0 0,5 0 0 0 0,-1 0 0 0 0,0-4 0 0 0,0 4 0 0 0,1-4 0 0 0,-5 4 0 0 0,1-3 0 0 0,0 3 0 0 0,3-4 0 0 0,0 0 0 0 0,4 1 0 0 0,0 3 0 0 0,-4-4 0 0 0,0 4 0 0 0,1 0 0 0 0,-1 0 0 0 0,0-3 0 0 0,1 3 0 0 0,-1-4 0 0 0,0 0 0 0 0,4 4 0 0 0,0-3 0 0 0,0-1 0 0 0,3 4 0 0 0,1-4 0 0 0,-1 1 0 0 0,1-1 0 0 0,-1 0 0 0 0,1 1 0 0 0,-4-1 0 0 0,-4 1 0 0 0,0-1 0 0 0,1 0 0 0 0,-5 1 0 0 0,1 3 0 0 0,-1 0 0 0 0,1 0 0 0 0,0-4 0 0 0,-8-10 0 0 0,0-1 0 0 0,1 0 0 0 0,3 5 0 0 0,-4-1 0 0 0,1-4 0 0 0,-5 1 0 0 0,1-1 0 0 0,0 1 0 0 0,0-1 0 0 0,-4 1 0 0 0,0-1 0 0 0,0 4 0 0 0,4 0 0 0 0,-1 0 0 0 0,1 4 0 0 0,0 0 0 0 0,-4 0 0 0 0,0-1 0 0 0,0 1 0 0 0,-3-4 0 0 0,-1 0 0 0 0,-7 0 0 0 0,0 0 0 0 0,4 0 0 0 0,4 4 0 0 0,3 0 0 0 0,0 0 0 0 0,0-1 0 0 0,0 5 0 0 0,4-1 0 0 0,0 1 0 0 0,-1-1 0 0 0,5 0 0 0 0,-1 4 0 0 0,0 0 0 0 0,1 0 0 0 0,-1 0 0 0 0,1 0 0 0 0,-1 0 0 0 0,-3-7 0 0 0,-4 0 0 0 0,0-1 0 0 0,0 1 0 0 0,0 0 0 0 0,0 0 0 0 0,0-1 0 0 0,0 5 0 0 0,1-4 0 0 0,-1-1 0 0 0,0 1 0 0 0,0 0 0 0 0,0-1 0 0 0,4 1 0 0 0,-4-4 0 0 0,4 0 0 0 0,-4 1 0 0 0,3-1 0 0 0,-3 0 0 0 0,1 0 0 0 0,2 4 0 0 0,-3-4 0 0 0,4 3 0 0 0,-4-2 0 0 0,4-5 0 0 0,0 0 0 0 0,-1 1 0 0 0,-2-1 0 0 0,2 5 0 0 0,-3-5 0 0 0,4 4 0 0 0,0 0 0 0 0,0 0 0 0 0,-1 0 0 0 0,1 4 0 0 0,0 0 0 0 0,0 0 0 0 0,-1-8 0 0 0,1-10 0 0 0,0 6 0 0 0,0 1 0 0 0,-1-3 0 0 0,-3-1 0 0 0,4 0 0 0 0,0-3 0 0 0,0-1 0 0 0,-1-3 0 0 0,5 4 0 0 0,-1-1 0 0 0,-3 1 0 0 0,0-1 0 0 0,3 5 0 0 0,-3-5 0 0 0,-1 1 0 0 0,1 3 0 0 0,0 0 0 0 0,0 4 0 0 0,-1 0 0 0 0,1 0 0 0 0,0 3 0 0 0,3-3 0 0 0,-3 0 0 0 0,0 3 0 0 0,-1 1 0 0 0,5-1 0 0 0,-5 1 0 0 0,1-1 0 0 0,0 1 0 0 0,0-1 0 0 0,-1 1 0 0 0,1-1 0 0 0,0 4 0 0 0,0-3 0 0 0,-1 3 0 0 0,1 0 0 0 0,0 0 0 0 0,0 0 0 0 0,-1 0 0 0 0,1 0 0 0 0,-4 0 0 0 0,0-3 0 0 0,0 3 0 0 0,0 0 0 0 0,1 0 0 0 0,2 0 0 0 0,1 0 0 0 0,0-3 0 0 0,0-1 0 0 0,-1 1 0 0 0,1-1 0 0 0,-4 1 0 0 0,4-1 0 0 0,0 1 0 0 0,-1-1 0 0 0,-3 1 0 0 0,1-5 0 0 0,2 5 0 0 0,1-1 0 0 0,0 1 0 0 0,-1-1 0 0 0,5 1 0 0 0,-1 3 0 0 0,1 0 0 0 0,-1 4 0 0 0,0-1 0 0 0,1 1 0 0 0,-1 0 0 0 0,0-4 0 0 0,1 0 0 0 0,-1 0 0 0 0,0-3 0 0 0,1-1 0 0 0,-1-3 0 0 0,1 0 0 0 0,-1 0 0 0 0,0 3 0 0 0,4 1 0 0 0,0-1 0 0 0,-3 4 0 0 0,3 0 0 0 0,-4 0 0 0 0,-3 1 0 0 0,0 2 0 0 0,-1-3 0 0 0,5 0 0 0 0,-5 1 0 0 0,1-1 0 0 0,0 0 0 0 0,0 0 0 0 0,3 0 0 0 0,0 4 0 0 0,1-1 0 0 0,3 1 0 0 0,-4 0 0 0 0,4 0 0 0 0,0-1 0 0 0,0 5 0 0 0,0-1 0 0 0,0 1 0 0 0,0-1 0 0 0,-4 4 0 0 0,4-4 0 0 0,-3 1 0 0 0,3-1 0 0 0,-4 4 0 0 0,4-4 0 0 0,-3-7 0 0 0,-1-3 0 0 0,0-1 0 0 0,-3 1 0 0 0,0 3 0 0 0,3 0 0 0 0,0 4 0 0 0,1 0 0 0 0,-1-1 0 0 0,1 1 0 0 0,-1 0 0 0 0,-3-1 0 0 0,-1 1 0 0 0,1 0 0 0 0,0 0 0 0 0,0-1 0 0 0,-1 1 0 0 0,1 0 0 0 0,0 0 0 0 0,0-1 0 0 0,3 1 0 0 0,0 3 0 0 0,1 1 0 0 0,-1-1 0 0 0,0 1 0 0 0,1-1 0 0 0,-1 0 0 0 0,1 1 0 0 0,-1-1 0 0 0,4 0 0 0 0,-4 4 0 0 0,1-3 0 0 0,-1-1 0 0 0,0 1 0 0 0,1 3 0 0 0,-1 0 0 0 0,0 0 0 0 0,1 0 0 0 0,-1 0 0 0 0,1 0 0 0 0,-1 0 0 0 0,0-4 0 0 0,1 4 0 0 0,-5 0 0 0 0,1-4 0 0 0,0 1 0 0 0,0-1 0 0 0,-1 0 0 0 0,-3 1 0 0 0,1-1 0 0 0,-1 0 0 0 0,0 1 0 0 0,-4-1 0 0 0,4 1 0 0 0,-3-1 0 0 0,-1 0 0 0 0,1 1 0 0 0,-1-5 0 0 0,-3 1 0 0 0,4 0 0 0 0,-1 3 0 0 0,0 1 0 0 0,5-5 0 0 0,-1 5 0 0 0,0-5 0 0 0,0 5 0 0 0,0-1 0 0 0,0 1 0 0 0,4-1 0 0 0,0 0 0 0 0,-1 1 0 0 0,1-1 0 0 0,0 0 0 0 0,0 1 0 0 0,-1-1 0 0 0,1 0 0 0 0,3 1 0 0 0,1-1 0 0 0,-1 1 0 0 0,0 3 0 0 0,1-4 0 0 0,-1 4 0 0 0,1 0 0 0 0,-1 0 0 0 0,-3 0 0 0 0,-1-4 0 0 0,1 1 0 0 0,0-1 0 0 0,3 0 0 0 0,1 1 0 0 0,-1 3 0 0 0,0 0 0 0 0,1-4 0 0 0,-1 1 0 0 0,-3-1 0 0 0,0 0 0 0 0,-1 1 0 0 0,1-1 0 0 0,0 0 0 0 0,-4 1 0 0 0,4-1 0 0 0,-4-3 0 0 0,0 0 0 0 0,0-1 0 0 0,4 1 0 0 0,-1 0 0 0 0,1 0 0 0 0,0 3 0 0 0,3 0 0 0 0,1 1 0 0 0,-1-1 0 0 0,0 0 0 0 0,1-3 0 0 0,-5-4 0 0 0,5 0 0 0 0,-1 0 0 0 0,1 4 0 0 0,-1 0 0 0 0,0 0 0 0 0,1-4 0 0 0,-1 0 0 0 0,0 0 0 0 0,1 0 0 0 0,-1 0 0 0 0,0 0 0 0 0,-3-3 0 0 0,0-4 0 0 0,0-12 0 0 0,-6-17 0 0 0,3-17 0 0 0,1 10 0 0 0,0 8 0 0 0,-1 16 0 0 0,2 9 0 0 0,1-1 0 0 0,0 4 0 0 0,0 0 0 0 0,3 3 0 0 0,0-3 0 0 0,-3 3 0 0 0,3 1 0 0 0,1-1 0 0 0,-1 1 0 0 0,-3-1 0 0 0,0 1 0 0 0,-1-1 0 0 0,1 4 0 0 0,0 0 0 0 0,3 1 0 0 0,1 2 0 0 0,-1 1 0 0 0,0 0 0 0 0,1-1 0 0 0,-1 1 0 0 0,0 4 0 0 0,1-1 0 0 0,3 0 0 0 0,0 1 0 0 0,0-1 0 0 0,-4 0 0 0 0,4 1 0 0 0,0-1 0 0 0,0 0 0 0 0,-7 4 0 0 0,3 0 0 0 0,1 0 0 0 0,-1 0 0 0 0,0 0 0 0 0,1 0 0 0 0,-5-3 0 0 0,-3-1 0 0 0,1 1 0 0 0,-1 3 0 0 0,0 0 0 0 0,0 0 0 0 0,0 0 0 0 0,-4 0 0 0 0,5 0 0 0 0,-1 0 0 0 0,0 0 0 0 0,0 0 0 0 0,4 0 0 0 0,-1 0 0 0 0,1 0 0 0 0,3 0 0 0 0,1 0 0 0 0,-1 0 0 0 0,1 0 0 0 0,-1 0 0 0 0,4 0-16383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13142 5670 16383 0 0,'14'18'0'0'0,"-3"0"0"0"0,4 0 0 0 0,-1 4 0 0 0,1 0 0 0 0,-1 0 0 0 0,1-1 0 0 0,-1 5 0 0 0,1 3 0 0 0,-4 0 0 0 0,-4 4 0 0 0,0-4 0 0 0,4 3 0 0 0,1 8 0 0 0,-1-8 0 0 0,0-6 0 0 0,0-1 0 0 0,0-3 0 0 0,0-4 0 0 0,-1 0 0 0 0,1-3 0 0 0,-3-1 0 0 0,2 1 0 0 0,1-1 0 0 0,0 1 0 0 0,0-1 0 0 0,0 1 0 0 0,0-1 0 0 0,0 1 0 0 0,11 7 0 0 0,-1 0 0 0 0,-2-1 0 0 0,-1 1 0 0 0,-4 4 0 0 0,1-1 0 0 0,-1 0 0 0 0,1-3 0 0 0,-4 0 0 0 0,-4-8 0 0 0,0-3 0 0 0,1 0 0 0 0,-5 0 0 0 0,4 0 0 0 0,1 0 0 0 0,-1 0 0 0 0,-3 3 0 0 0,-1-3 0 0 0,1 0 0 0 0,0 0 0 0 0,-1 0 0 0 0,1-4 0 0 0,-1 0 0 0 0,1 1 0 0 0,0-1 0 0 0,-1 0 0 0 0,1 1 0 0 0,0 2 0 0 0,-1-2 0 0 0,1 3 0 0 0,-1-1 0 0 0,1-2 0 0 0,0-1 0 0 0,-1 4 0 0 0,1 0 0 0 0,3 0 0 0 0,-3 0 0 0 0,0 0 0 0 0,-1-1 0 0 0,1-2 0 0 0,-1-1 0 0 0,1 0 0 0 0,0 0 0 0 0,-1-3 0 0 0,1 0 0 0 0,-4-1 0 0 0,0 1 0 0 0,4 0 0 0 0,3 3 0 0 0,0-3 0 0 0,-3-1 0 0 0,-1 1 0 0 0,1-1 0 0 0,0 5 0 0 0,-1-5 0 0 0,1 5 0 0 0,0-5 0 0 0,-1 1 0 0 0,1-1 0 0 0,-1 1 0 0 0,1 0 0 0 0,-4-1 0 0 0,0 1 0 0 0,4 0 0 0 0,-1 3 0 0 0,1 0 0 0 0,0 0 0 0 0,-1 1 0 0 0,1-1 0 0 0,-1 0 0 0 0,1-3 0 0 0,0-1 0 0 0,-1 1 0 0 0,-3 0 0 0 0,0-1 0 0 0,0 1 0 0 0,4 3 0 0 0,0 1 0 0 0,-1-1 0 0 0,1 4 0 0 0,-4 0 0 0 0,0-1 0 0 0,0-2 0 0 0,0-1 0 0 0,0 0 0 0 0,0 1 0 0 0,0-5 0 0 0,0 1 0 0 0,0-1 0 0 0,4 1 0 0 0,-4 0 0 0 0,0-1 0 0 0,0 1 0 0 0,0 0 0 0 0,0 3 0 0 0,3 0 0 0 0,1 0 0 0 0,-1 1 0 0 0,1 3 0 0 0,0-1 0 0 0,-1 1 0 0 0,1 4 0 0 0,0-1 0 0 0,-1-3 0 0 0,-3 0 0 0 0,0 0 0 0 0,0 0 0 0 0,0-4 0 0 0,0 1 0 0 0,0-1 0 0 0,0 0 0 0 0,0-3 0 0 0,0-1 0 0 0,4 5 0 0 0,-4-5 0 0 0,0 1 0 0 0,0-1 0 0 0,3-6 0 0 0,-3-1 0 0 0,4 1 0 0 0,-4-1 0 0 0,4 0 0 0 0,-1 1 0 0 0,-3-1 0 0 0,4 4 0 0 0,0-4 0 0 0,-1 1 0 0 0,1 3 0 0 0,0 0 0 0 0,-1 0 0 0 0,1-4 0 0 0,3 1 0 0 0,4-1 0 0 0,0 0 0 0 0,0-3 0 0 0,3-4 0 0 0,1 0 0 0 0,-1 0 0 0 0,1 0 0 0 0,7-3 0 0 0,3-4 0 0 0,1 0 0 0 0,10-7 0 0 0,20-16 0 0 0,0 0 0 0 0,1 1 0 0 0,-1-1 0 0 0,8-2 0 0 0,1-1 0 0 0,-11 10 0 0 0,-19 15 0 0 0,35-13 0 0 0,-28 11 0 0 0,-9 6 0 0 0,-4 0 0 0 0,-7 4 0 0 0,-4 0 0 0 0,0 1 0 0 0,0-1 0 0 0,1 0 0 0 0,-1 0 0 0 0,0 0 0 0 0,4 4 0 0 0,-4-1 0 0 0,0 1 0 0 0,0 0 0 0 0,0 0 0 0 0,0-1 0 0 0,-3 5 0 0 0,0-1 0 0 0,-1 0 0 0 0,1 1 0 0 0,-5 3 0 0 0,1 0 0 0 0,0 0 0 0 0,0 0 0 0 0,0 0 0 0 0,0 0 0 0 0,0 0 0 0 0,0 0 0 0 0,0 0 0 0 0,0-4 0 0 0,3 4 0 0 0,1-3 0 0 0,-1-1 0 0 0,1 0 0 0 0,-1 1 0 0 0,-3-5 0 0 0,0 5 0 0 0,0-1 0 0 0,0 1 0 0 0,0-1 0 0 0,0 0 0 0 0,-1 1 0 0 0,1-1 0 0 0,0 0 0 0 0,-3 4 0 0 0,2 0 0 0 0,1 0 0 0 0,0 0 0 0 0,0-3 0 0 0,0-1 0 0 0,0 0 0 0 0,0 1 0 0 0,0-1 0 0 0,0 1 0 0 0,-1-1 0 0 0,1 0 0 0 0,4 1 0 0 0,-1-1 0 0 0,-3 0 0 0 0,4 1 0 0 0,-1-1 0 0 0,1 0 0 0 0,-4 1 0 0 0,0-1 0 0 0,0 1 0 0 0,0-1 0 0 0,-1 0 0 0 0,1 1 0 0 0,0-1 0 0 0,0 0 0 0 0,0 1 0 0 0,0-1 0 0 0,0 1 0 0 0,0-1 0 0 0,0 0 0 0 0,-4 1 0 0 0,0-1 0 0 0,0 0 0 0 0,1 1 0 0 0,-1-1 0 0 0,0 0 0 0 0,0 1 0 0 0,1-1 0 0 0,-1 1 0 0 0,0-1 0 0 0,0 0 0 0 0,1 1 0 0 0,-1-1 0 0 0,0 0 0 0 0,1 4 0 0 0,-1 0 0 0 0,0-3 0 0 0,0 3 0 0 0,1-4 0 0 0,-5 1 0 0 0,4 3 0 0 0,1-4 0 0 0,-1 4 0 0 0,0-4 0 0 0,4 1 0 0 0,0-1 0 0 0,0 0 0 0 0,0 1 0 0 0,3 3 0 0 0,1-4 0 0 0,-1 0 0 0 0,5 1 0 0 0,-1-4 0 0 0,0-1 0 0 0,4 1 0 0 0,0 0 0 0 0,-1 0 0 0 0,8-8 0 0 0,0 0 0 0 0,0 1 0 0 0,1 3 0 0 0,-5 0 0 0 0,0 0 0 0 0,1 0 0 0 0,-8 4 0 0 0,0 0 0 0 0,4-4 0 0 0,3-4 0 0 0,-3 5 0 0 0,-4 2 0 0 0,0 1 0 0 0,1 0 0 0 0,-1-1 0 0 0,0 1 0 0 0,-4 0 0 0 0,1 3 0 0 0,0 1 0 0 0,-1-1 0 0 0,1 0 0 0 0,-1 1 0 0 0,1-4 0 0 0,-1 3 0 0 0,1-3 0 0 0,-1-1 0 0 0,1 1 0 0 0,-1 0 0 0 0,1 0 0 0 0,-1-1 0 0 0,1 5 0 0 0,-1-1 0 0 0,1-3 0 0 0,-1 0 0 0 0,1 3 0 0 0,-1 0 0 0 0,5 1 0 0 0,-1-1 0 0 0,0-3 0 0 0,0-1 0 0 0,0 5 0 0 0,-3-4 0 0 0,3-1 0 0 0,0 1 0 0 0,-3 0 0 0 0,-1-1 0 0 0,4 1 0 0 0,1 0 0 0 0,-5 3 0 0 0,1 1 0 0 0,3-1 0 0 0,-4 0 0 0 0,1 1 0 0 0,-1-4 0 0 0,4-1 0 0 0,1 1 0 0 0,-1 0 0 0 0,0 3 0 0 0,4-3 0 0 0,0 3 0 0 0,-1 1 0 0 0,8-5 0 0 0,0 1 0 0 0,0 0 0 0 0,-3 0 0 0 0,-8-1 0 0 0,0 1 0 0 0,4 0 0 0 0,0-1 0 0 0,0 5 0 0 0,-1-4 0 0 0,1 3 0 0 0,-4 0 0 0 0,1 1 0 0 0,-1-1 0 0 0,0-3 0 0 0,0 3 0 0 0,0 1 0 0 0,0-1 0 0 0,0 0 0 0 0,1 1 0 0 0,-1-1 0 0 0,0 0 0 0 0,0 1 0 0 0,0-1 0 0 0,0 0 0 0 0,-3 1 0 0 0,0-1 0 0 0,-1 1 0 0 0,-3-1 0 0 0,0 0 0 0 0,0 1 0 0 0,3-1 0 0 0,1 0 0 0 0,-1 1 0 0 0,1-1 0 0 0,-1 1 0 0 0,1-1 0 0 0,-4 0 0 0 0,3 1 0 0 0,-3-1 0 0 0,0-3 0 0 0,4-1 0 0 0,-1 1 0 0 0,-3 0 0 0 0,0 3 0 0 0,3 1 0 0 0,-3-1 0 0 0,4 0 0 0 0,-4 1 0 0 0,0-1 0 0 0,3 1 0 0 0,1-5 0 0 0,-1 5 0 0 0,1-1 0 0 0,3 0 0 0 0,0 1 0 0 0,0-1 0 0 0,0 0 0 0 0,-3 1 0 0 0,0-1 0 0 0,3 1 0 0 0,0-1 0 0 0,0-3 0 0 0,0-1 0 0 0,0 1 0 0 0,4 0 0 0 0,0 0 0 0 0,0-1 0 0 0,7-6 0 0 0,0-4 0 0 0,7-7 0 0 0,20-15 0 0 0,-10 7 0 0 0,6 5 0 0 0,-8 2 0 0 0,-9 7 0 0 0,-1-1 0 0 0,-5 2 0 0 0,-3 4 0 0 0,-8 3 0 0 0,0 0 0 0 0,-3 4 0 0 0,-1-1 0 0 0,1 1 0 0 0,-1 0 0 0 0,1 0 0 0 0,-1-4 0 0 0,4 0 0 0 0,1 0 0 0 0,-1 4 0 0 0,-4-4 0 0 0,1 0 0 0 0,-1 0 0 0 0,4 4 0 0 0,1-1 0 0 0,-5 1 0 0 0,1 0 0 0 0,-1 0 0 0 0,-3-1 0 0 0,0 1 0 0 0,0 0 0 0 0,-4 0 0 0 0,0 3 0 0 0,1 0 0 0 0,-1 1 0 0 0,0-1 0 0 0,0 0 0 0 0,1-3 0 0 0,3 0 0 0 0,3 0 0 0 0,-3-1 0 0 0,0 1 0 0 0,3 0 0 0 0,1 0 0 0 0,0-1 0 0 0,-1 1 0 0 0,1 0 0 0 0,-1-1 0 0 0,1 1 0 0 0,-1 0 0 0 0,4-4 0 0 0,0 0 0 0 0,1 0 0 0 0,-1 0 0 0 0,7-3 0 0 0,1-4 0 0 0,-1 0 0 0 0,0-1 0 0 0,12-5 0 0 0,0 0 0 0 0,-1-1 0 0 0,-6 3 0 0 0,-1 4 0 0 0,0-1 0 0 0,0 1 0 0 0,0 0 0 0 0,0 4 0 0 0,-7 3 0 0 0,0 0 0 0 0,0 0 0 0 0,0 0 0 0 0,-4 4 0 0 0,0-4 0 0 0,-4 4 0 0 0,5-4 0 0 0,-5 3 0 0 0,1 1 0 0 0,-1 0 0 0 0,1 0 0 0 0,-1-1 0 0 0,1 1 0 0 0,-1 3 0 0 0,1 1 0 0 0,-1-1 0 0 0,1 1 0 0 0,-1-1 0 0 0,1 0 0 0 0,-1 1 0 0 0,1-1 0 0 0,0 0 0 0 0,-1 1 0 0 0,1-1 0 0 0,-1 1 0 0 0,1-1 0 0 0,-4 0 0 0 0,3 1 0 0 0,4-1 0 0 0,0-3 0 0 0,1-1 0 0 0,-1 1 0 0 0,7-4 0 0 0,1-3 0 0 0,-1-1 0 0 0,0 1 0 0 0,1-1 0 0 0,-4 1 0 0 0,-1-1 0 0 0,1 4 0 0 0,0 0 0 0 0,0 0 0 0 0,-4 1 0 0 0,-4-1 0 0 0,1 0 0 0 0,0 3 0 0 0,-1 1 0 0 0,1 0 0 0 0,-1 0 0 0 0,1-1 0 0 0,-1 1 0 0 0,1-4 0 0 0,3 0 0 0 0,-4 0 0 0 0,1 1 0 0 0,-1 2 0 0 0,1 1 0 0 0,3 0 0 0 0,0 0 0 0 0,0-1 0 0 0,1 1 0 0 0,-1 0 0 0 0,0-1 0 0 0,0 1 0 0 0,0 0 0 0 0,0 0 0 0 0,4-4 0 0 0,0 0 0 0 0,0 4 0 0 0,0-4 0 0 0,-1 0 0 0 0,5 4 0 0 0,-1-4 0 0 0,1 0 0 0 0,-5 0 0 0 0,5 0 0 0 0,-4 4 0 0 0,3-1 0 0 0,-3 1 0 0 0,-4 0 0 0 0,0 0 0 0 0,0-1 0 0 0,-3 1 0 0 0,-1 4 0 0 0,1-1 0 0 0,-4 0 0 0 0,0 1 0 0 0,0-1 0 0 0,0 0 0 0 0,-1-3 0 0 0,-2-4 0 0 0,-1 4 0 0 0,0-15 0 0 0,0 15 0 0 0,1 7 0 0 0,-1 0 0 0 0,0 0 0 0 0,1 0 0 0 0,2 0 0 0 0,1 0 0 0 0,0 0 0 0 0,0 0 0 0 0,0 0 0 0 0,18-18 0 0 0,25-17 0 0 0,28-6 0 0 0,0 0 0 0 0,26-12 0 0 0,-15 9 0 0 0,117-29 0 0 0,-66 20 0 0 0,-41 14 0 0 0,-25 11 0 0 0,-38 12 0 0 0,-7 5 0 0 0,-4 4 0 0 0,-3-4 0 0 0,-1 0 0 0 0,4 0 0 0 0,-7 4 0 0 0,3 0 0 0 0,-7 0 0 0 0,1-1 0 0 0,-1 1 0 0 0,0 0 0 0 0,0-4 0 0 0,-3 4 0 0 0,3-1 0 0 0,0 1 0 0 0,0 0 0 0 0,-3 0 0 0 0,-1-1 0 0 0,1 1 0 0 0,-1 0 0 0 0,-3 0 0 0 0,4-1 0 0 0,3 1 0 0 0,-4 0 0 0 0,1-4 0 0 0,-1 0 0 0 0,4 0 0 0 0,1 0 0 0 0,6-7 0 0 0,0 0 0 0 0,1 0 0 0 0,-1 0 0 0 0,4-1 0 0 0,10-11 0 0 0,-3 6 0 0 0,1 0 0 0 0,-7 1 0 0 0,-1 5 0 0 0,0 0 0 0 0,0 0 0 0 0,-3 0 0 0 0,-1-1 0 0 0,-3 8 0 0 0,0-3 0 0 0,-1-1 0 0 0,-2 1 0 0 0,-1-1 0 0 0,0 1 0 0 0,0-4 0 0 0,4 3 0 0 0,0-3 0 0 0,-1 3 0 0 0,1 1 0 0 0,0-1 0 0 0,3-3 0 0 0,6-4 0 0 0,-2 4 0 0 0,0-1 0 0 0,0 5 0 0 0,0-4 0 0 0,0 3 0 0 0,-7 4 0 0 0,-1 0 0 0 0,-6 4 0 0 0,-1 0 0 0 0,5 0 0 0 0,-5-1 0 0 0,1 1 0 0 0,-1 0 0 0 0,1 3 0 0 0,-1-3 0 0 0,1 3 0 0 0,-1 1 0 0 0,4-5 0 0 0,1 1 0 0 0,-1 0 0 0 0,0 0 0 0 0,-3-1 0 0 0,-1 5 0 0 0,1-1 0 0 0,-5 0 0 0 0,1 1 0 0 0,-3-1 0 0 0,-1 0 0 0 0,0 1 0 0 0,-3-1 0 0 0,-1 1 0 0 0,1-1 0 0 0,0 4 0 0 0,-1 0 0 0 0,1-4 0 0 0,0 1 0 0 0,-1-1 0 0 0,-3 0 0 0 0,0 1 0 0 0,-2 3 0 0 0,1 0 0 0 0,-3 0 0 0 0,8 11 0 0 0,-1 0 0 0 0,1-1 0 0 0,3 1 0 0 0,0 0 0 0 0,1 0 0 0 0,-1 0 0 0 0,0 4 0 0 0,0-1 0 0 0,1 1 0 0 0,3-4 0 0 0,-1-1 0 0 0,1 1 0 0 0,4 4 0 0 0,-1-1 0 0 0,1-3 0 0 0,-1 4 0 0 0,1-4 0 0 0,-4 0 0 0 0,0 0 0 0 0,0 3 0 0 0,0-3 0 0 0,-4 0 0 0 0,0 0 0 0 0,0 0 0 0 0,1-4 0 0 0,-1 0 0 0 0,0 0 0 0 0,0 1 0 0 0,1-1 0 0 0,-1 0 0 0 0,0 4 0 0 0,0 0 0 0 0,1-4 0 0 0,-1 1 0 0 0,0-1 0 0 0,1 0 0 0 0,-1 4 0 0 0,-4 0 0 0 0,1-4 0 0 0,3 0 0 0 0,1 1 0 0 0,-5-1 0 0 0,1 0 0 0 0,0 4 0 0 0,-1 0 0 0 0,1 0 0 0 0,-1 0 0 0 0,1 0 0 0 0,0 0 0 0 0,3-1 0 0 0,-3 1 0 0 0,-1-3 0 0 0,1-1 0 0 0,-1 0 0 0 0,1 0 0 0 0,0-3 0 0 0,-1 0 0 0 0,1 3 0 0 0,0 0 0 0 0,-1 0 0 0 0,1 1 0 0 0,0-1 0 0 0,-1 0 0 0 0,1 1 0 0 0,-1-1 0 0 0,1 0 0 0 0,0 0 0 0 0,-1 1 0 0 0,1-1 0 0 0,0-4 0 0 0,-1 1 0 0 0,1 0 0 0 0,-1-1 0 0 0,1 1 0 0 0,-4 0 0 0 0,0-1 0 0 0,4-3 0 0 0,-1 15 0 0 0,1-4 0 0 0,0 0 0 0 0,-1 3 0 0 0,-3 1 0 0 0,0-1 0 0 0,4 1 0 0 0,0-1 0 0 0,-1-3 0 0 0,1 0 0 0 0,-4-4 0 0 0,0 1 0 0 0,0-1 0 0 0,0-4 0 0 0,0 1 0 0 0,0 0 0 0 0,3-1 0 0 0,1 1 0 0 0,0 0 0 0 0,-1-4 0 0 0,1 0 0 0 0,7-4 0 0 0,0 0 0 0 0,0 1 0 0 0,0-1 0 0 0,3 0 0 0 0,1 1 0 0 0,-1-1 0 0 0,4 1 0 0 0,4-5 0 0 0,4-3 0 0 0,-1 0 0 0 0,4 1 0 0 0,0-1 0 0 0,0 0 0 0 0,-3 0 0 0 0,3 0 0 0 0,0 0 0 0 0,-4 0 0 0 0,0 0 0 0 0,-6 4 0 0 0,-1 0 0 0 0,0 0 0 0 0,0-1 0 0 0,0 1 0 0 0,0 0 0 0 0,1-1 0 0 0,-5 1 0 0 0,1 0 0 0 0,3 0 0 0 0,-4 3 0 0 0,5-3 0 0 0,2 3 0 0 0,-3 1 0 0 0,4-1 0 0 0,-4 0 0 0 0,1 1 0 0 0,-1-1 0 0 0,0 0 0 0 0,-4 1 0 0 0,1-1 0 0 0,-4 0 0 0 0,0 1 0 0 0,-4 3 0 0 0,0 0 0 0 0,1 0 0 0 0,2 0 0 0 0,-2-4 0 0 0,-1 4 0 0 0,0 0 0 0 0,0-3 0 0 0,1 3 0 0 0,3-4 0 0 0,0 0 0 0 0,-4 4 0 0 0,0 0 0 0 0,0 0 0 0 0,1-3 0 0 0,2 3 0 0 0,-2 0 0 0 0,-1-4 0 0 0,0 0 0 0 0,1 4 0 0 0,-1-3 0 0 0,4 3 0 0 0,0-4 0 0 0,0 4 0 0 0,-1 0 0 0 0,5-4 0 0 0,-1 1 0 0 0,1-1 0 0 0,0 1 0 0 0,3-1 0 0 0,0 0 0 0 0,0 1 0 0 0,0-1 0 0 0,0-3 0 0 0,0 3 0 0 0,1 1 0 0 0,-1-1 0 0 0,-4 0 0 0 0,1 1 0 0 0,-1-1 0 0 0,5 0 0 0 0,-1 1 0 0 0,-4-1 0 0 0,4 4 0 0 0,1 0 0 0 0,-1-4 0 0 0,0 4 0 0 0,0 0 0 0 0,0-3 0 0 0,0-1 0 0 0,-3 4 0 0 0,-1-3 0 0 0,1-1 0 0 0,-1 0 0 0 0,1 1 0 0 0,0-1 0 0 0,-1 0 0 0 0,1 1 0 0 0,-1-1 0 0 0,1 1 0 0 0,-1-1 0 0 0,-3 0 0 0 0,0 1 0 0 0,3-1 0 0 0,-3 4 0 0 0,0-4 0 0 0,0 1 0 0 0,0-1 0 0 0,0 0 0 0 0,0 1 0 0 0,0-1 0 0 0,0 1 0 0 0,0 3 0 0 0,-1-4 0 0 0,1 4 0 0 0,0 0 0 0 0,0 0 0 0 0,0 0 0 0 0,0-4 0 0 0,0 4 0 0 0,0-3 0 0 0,3 3 0 0 0,1-4 0 0 0,-1 4 0 0 0,1 0 0 0 0,-1 0 0 0 0,1 0 0 0 0,3-4 0 0 0,-3 4 0 0 0,-1 0 0 0 0,-3 0 0 0 0,0-3 0 0 0,0 3 0 0 0,0-4 0 0 0,-4 4 0 0 0,0-3 0 0 0,0 3 0 0 0,1 0 0 0 0,-1-4 0 0 0,0 4 0 0 0,-3 0 0 0 0,0 0 0 0 0,-1 0 0 0 0,1 0 0 0 0,-1 0 0 0 0,1 0 0 0 0,0 0 0 0 0,-1 0 0 0 0,1 0 0 0 0,0 0 0 0 0,-1 0 0 0 0,1 0 0 0 0,3 0 0 0 0,0 0 0 0 0,1 0 0 0 0,-1 0 0 0 0,-3 0 0 0 0,-1-4 0 0 0,1 4 0 0 0,-1-3 0 0 0,1-1 0 0 0,0 0 0 0 0,-1 1 0 0 0,1-1 0 0 0,0 0 0 0 0,-4 1 0 0 0,0-1 0 0 0,0 1 0 0 0,0-1 0 0 0,0 0 0 0 0,0-3 0 0 0,0-4 0 0 0,-4-3 0 0 0,0-8 0 0 0,1 0 0 0 0,-1-3 0 0 0,0-1 0 0 0,-3 1 0 0 0,4-1 0 0 0,-1 1 0 0 0,0-1 0 0 0,-3 1 0 0 0,0 3 0 0 0,-1 0 0 0 0,5 4 0 0 0,-4 0 0 0 0,-1 0 0 0 0,5 0 0 0 0,-1 3 0 0 0,0-3 0 0 0,1 4 0 0 0,-1-1 0 0 0,1 1 0 0 0,-1-1 0 0 0,0 4 0 0 0,1 0 0 0 0,-1 4 0 0 0,4 0 0 0 0,0-1 0 0 0,0 1 0 0 0,-4 4 0 0 0,4-1 0 0 0,-3 0 0 0 0,-1-3 0 0 0,0-4 0 0 0,1 0 0 0 0,-1 0 0 0 0,4 0 0 0 0,-3 1 0 0 0,3 2 0 0 0,0 1 0 0 0,0 0 0 0 0,0 0 0 0 0,-4-4 0 0 0,0-4 0 0 0,4 1 0 0 0,-3-5 0 0 0,3 1 0 0 0,-4-7 0 0 0,4-1 0 0 0,-4 1 0 0 0,4 3 0 0 0,0 4 0 0 0,0 3 0 0 0,0 1 0 0 0,0-1 0 0 0,0-3 0 0 0,0-11 0 0 0,-3 4 0 0 0,-1-1 0 0 0,4-3 0 0 0,0 4 0 0 0,-4-1 0 0 0,1 5 0 0 0,-1-1 0 0 0,-3 0 0 0 0,0-3 0 0 0,-1 3 0 0 0,1 0 0 0 0,0 0 0 0 0,0 0 0 0 0,-1 1 0 0 0,1 6 0 0 0,0 1 0 0 0,0 3 0 0 0,-1 0 0 0 0,1 0 0 0 0,0 4 0 0 0,0-4 0 0 0,-1 0 0 0 0,1 0 0 0 0,-4 0 0 0 0,0-3 0 0 0,0-1 0 0 0,0 1 0 0 0,-3-1 0 0 0,-1 0 0 0 0,1 1 0 0 0,-1 3 0 0 0,4 0 0 0 0,1 0 0 0 0,-1 4 0 0 0,0 0 0 0 0,3-1 0 0 0,1 5 0 0 0,0-1 0 0 0,3 1 0 0 0,1-1 0 0 0,-1 0 0 0 0,4 1 0 0 0,0-1 0 0 0,0 0 0 0 0,0 1 0 0 0,0 1 0 0 0,0 0 0 0 0,-4-1 0 0 0,1-8 0 0 0,-1-4 0 0 0,1 1 0 0 0,-1-1 0 0 0,0 4 0 0 0,1 0 0 0 0,-1 0 0 0 0,0 4 0 0 0,1 0 0 0 0,-1 0 0 0 0,0-1 0 0 0,4 5 0 0 0,-3-1 0 0 0,-1-3 0 0 0,-3-4 0 0 0,0 0 0 0 0,-1-4 0 0 0,1 1 0 0 0,0-1 0 0 0,-4-3 0 0 0,-4-4 0 0 0,1 4 0 0 0,-1-4 0 0 0,1 4 0 0 0,-1 0 0 0 0,4-4 0 0 0,1 1 0 0 0,-1-1 0 0 0,0 4 0 0 0,0-4 0 0 0,0 0 0 0 0,0 8 0 0 0,4-1 0 0 0,0 0 0 0 0,-1 1 0 0 0,1 3 0 0 0,0-3 0 0 0,0-1 0 0 0,-1 0 0 0 0,1 1 0 0 0,0-1 0 0 0,3 1 0 0 0,0-1 0 0 0,1 4 0 0 0,-1 1 0 0 0,1 2 0 0 0,-1 1 0 0 0,0 0 0 0 0,1 3 0 0 0,3 0 0 0 0,-4 1 0 0 0,4-1 0 0 0,0 1 0 0 0,0-1 0 0 0,0 0 0 0 0,0-3 0 0 0,0-4 0 0 0,0-3 0 0 0,0 3 0 0 0,-4 0 0 0 0,4 0 0 0 0,0 0 0 0 0,-3 4 0 0 0,3 0 0 0 0,0-1 0 0 0,0 1 0 0 0,0 0 0 0 0,0-1 0 0 0,0 5 0 0 0,0-1 0 0 0,0 1 0 0 0,0-1 0 0 0,0 0 0 0 0,-4 4 0 0 0,0 4 0 0 0,1-4 0 0 0,-1 0 0 0 0,1 4 0 0 0,-5-4 0 0 0,-3 3 0 0 0,-3 4 0 0 0,-4 1 0 0 0,-4-1 0 0 0,0 0 0 0 0,-3 1 0 0 0,-1-1 0 0 0,1 0 0 0 0,-1 0 0 0 0,1 1 0 0 0,3-1 0 0 0,0 11 0 0 0,4-3 0 0 0,-7-1 0 0 0,-4 1 0 0 0,0-5 0 0 0,3 1 0 0 0,1-3 0 0 0,3-1 0 0 0,0 0 0 0 0,1 0 0 0 0,6-3 0 0 0,0 0 0 0 0,5-1 0 0 0,-1 1 0 0 0,0-4 0 0 0,4 0 0 0 0,-1 0 0 0 0,1 0 0 0 0,0 0 0 0 0,3 0 0 0 0,0 4 0 0 0,1-1 0 0 0,-1 1 0 0 0,1-4 0 0 0,-1 0 0 0 0,0 0 0 0 0,-3 0 0 0 0,0 0 0 0 0,-4 4 0 0 0,0-1 0 0 0,0 1 0 0 0,0-1 0 0 0,0 1 0 0 0,-3 0 0 0 0,-1-1 0 0 0,1 1 0 0 0,-1 3 0 0 0,-3-3 0 0 0,0 3 0 0 0,-8 0 0 0 0,5 1 0 0 0,-1-1 0 0 0,0-3 0 0 0,0 3 0 0 0,0-4 0 0 0,8 1 0 0 0,-4 0 0 0 0,0 3 0 0 0,-1-3 0 0 0,1-1 0 0 0,0 1 0 0 0,-7 3 0 0 0,-1 0 0 0 0,-3 1 0 0 0,4-1 0 0 0,-1 0 0 0 0,1 0 0 0 0,0 1 0 0 0,-1-1 0 0 0,1 0 0 0 0,-1 0 0 0 0,5-3 0 0 0,-1 0 0 0 0,7-1 0 0 0,1 1 0 0 0,-1 3 0 0 0,4 1 0 0 0,0-1 0 0 0,0 0 0 0 0,1-3 0 0 0,-1-1 0 0 0,-4 5 0 0 0,4-5 0 0 0,0 1 0 0 0,-3-1 0 0 0,-1 5 0 0 0,1-1 0 0 0,-1-3 0 0 0,-3 3 0 0 0,0 0 0 0 0,0 0 0 0 0,0 1 0 0 0,-1-1 0 0 0,-6-3 0 0 0,-4-1 0 0 0,-4 4 0 0 0,1 1 0 0 0,6-5 0 0 0,4 1 0 0 0,1 0 0 0 0,2-1 0 0 0,1 1 0 0 0,0 0 0 0 0,0-1 0 0 0,3 1 0 0 0,1-1 0 0 0,-1 1 0 0 0,1 0 0 0 0,-1 3 0 0 0,1 0 0 0 0,-1 0 0 0 0,1 1 0 0 0,-1-1 0 0 0,1 0 0 0 0,-1 1 0 0 0,4-5 0 0 0,0 1 0 0 0,0-1 0 0 0,1 1 0 0 0,-1 0 0 0 0,3-1 0 0 0,1 1 0 0 0,0-4 0 0 0,0 4 0 0 0,-4-1 0 0 0,0 1 0 0 0,0-1 0 0 0,0 1 0 0 0,0 0 0 0 0,-3-1 0 0 0,-1 1 0 0 0,1 0 0 0 0,-1-1 0 0 0,0 1 0 0 0,-3-4 0 0 0,0 4 0 0 0,4-4 0 0 0,-5 0 0 0 0,5 3 0 0 0,-1 1 0 0 0,1-1 0 0 0,-1 1 0 0 0,-3 3 0 0 0,4-3 0 0 0,-1 0 0 0 0,1-1 0 0 0,3 1 0 0 0,0 0 0 0 0,0-1 0 0 0,-4 1 0 0 0,1-1 0 0 0,3 1 0 0 0,0 0 0 0 0,0-1 0 0 0,0 1 0 0 0,-3 3 0 0 0,-1-3 0 0 0,1-1 0 0 0,3 1 0 0 0,0 0 0 0 0,0-1 0 0 0,0 1 0 0 0,4 0 0 0 0,0-4 0 0 0,-1 0 0 0 0,5 0 0 0 0,-1 0 0 0 0,0 0 0 0 0,1 0 0 0 0,-4 0 0 0 0,-1 0 0 0 0,5 0 0 0 0,-1 0 0 0 0,0 0 0 0 0,-3-15 0 0 0,0 1 0 0 0,0-1 0 0 0,-1 1 0 0 0,-3-5 0 0 0,-3-6 0 0 0,3-1 0 0 0,0 5 0 0 0,4 6 0 0 0,0 1 0 0 0,-1-1 0 0 0,1 1 0 0 0,-4-8 0 0 0,0-7 0 0 0,0 3 0 0 0,0 1 0 0 0,1-4 0 0 0,-1 0 0 0 0,-4 3 0 0 0,1 1 0 0 0,-1 3 0 0 0,1 0 0 0 0,-1 1 0 0 0,4 6 0 0 0,0 1 0 0 0,4-5 0 0 0,0 1 0 0 0,-1 0 0 0 0,1 0 0 0 0,4 3 0 0 0,-1 4 0 0 0,0 1 0 0 0,1 2 0 0 0,-1 1 0 0 0,0 3 0 0 0,4 1 0 0 0,0-1 0 0 0,0 0 0 0 0,0 8 0 0 0,0 0 0 0 0,0-1 0 0 0,-7 1 0 0 0,0 0 0 0 0,0-1 0 0 0,-1 1 0 0 0,-3 0 0 0 0,-3-1 0 0 0,-1 4 0 0 0,-3 1 0 0 0,-4 3 0 0 0,1-1 0 0 0,-5 1 0 0 0,-3 0 0 0 0,-4 4 0 0 0,-17 8 0 0 0,10-7 0 0 0,-2 5 0 0 0,1-5 0 0 0,-1 5 0 0 0,-8 2 0 0 0,10-7 0 0 0,0 0 0 0 0,6-1 0 0 0,-6 1 0 0 0,7-1 0 0 0,0-1 0 0 0,-8 3 0 0 0,1-1 0 0 0,-27 4 0 0 0,10-1 0 0 0,9-1 0 0 0,15-7 0 0 0,0 3 0 0 0,0 1 0 0 0,4-4 0 0 0,4 0 0 0 0,3 0 0 0 0,4 0 0 0 0,-4 0 0 0 0,-7 3 0 0 0,0-3 0 0 0,3 7 0 0 0,-3-3 0 0 0,0 3 0 0 0,0-4 0 0 0,0 1 0 0 0,0 0 0 0 0,0-1 0 0 0,0 1 0 0 0,0-1 0 0 0,0 1 0 0 0,-30 9 0 0 0,1 0 0 0 0,25-9 0 0 0,-2 4 0 0 0,6-4 0 0 0,0-1 0 0 0,-6 6 0 0 0,6-6 0 0 0,0 4 0 0 0,0 1 0 0 0,0-1 0 0 0,0 0 0 0 0,0 0 0 0 0,-8 7 0 0 0,2-6 0 0 0,-5-3 0 0 0,-1 0 0 0 0,-17 9 0 0 0,25-11 0 0 0,4 1 0 0 0,7-4 0 0 0,0 3 0 0 0,-3 1 0 0 0,-1-1 0 0 0,-3 1 0 0 0,-11 1 0 0 0,-1 0 0 0 0,-19 14 0 0 0,1-5 0 0 0,2-6 0 0 0,2-5 0 0 0,8-1 0 0 0,-54 18 0 0 0,35-11 0 0 0,27-8 0 0 0,6-1 0 0 0,4 0 0 0 0,-4-4 0 0 0,4 4 0 0 0,0 0 0 0 0,0 0 0 0 0,-4 4 0 0 0,0-4 0 0 0,0-1 0 0 0,1 1 0 0 0,-1 0 0 0 0,-6 1 0 0 0,6-1 0 0 0,8 0 0 0 0,3 0 0 0 0,0 0 0 0 0,0-1 0 0 0,4 1 0 0 0,4-3 0 0 0,-1 2 0 0 0,1 1 0 0 0,-1 0 0 0 0,4 0 0 0 0,0 0 0 0 0,0 0 0 0 0,1 0 0 0 0,-1 0 0 0 0,0 0 0 0 0,-4 0 0 0 0,1-1 0 0 0,-4 1 0 0 0,-1 0 0 0 0,1 0 0 0 0,0 0 0 0 0,-7-4 0 0 0,-4 4 0 0 0,-1-4 0 0 0,1 4 0 0 0,0-3 0 0 0,8 3 0 0 0,-1-1 0 0 0,0 1 0 0 0,0 0 0 0 0,4 0 0 0 0,0 4 0 0 0,-4-1 0 0 0,-7 1 0 0 0,-13 6 0 0 0,0 0 0 0 0,-6-4 0 0 0,0 1 0 0 0,-21 8 0 0 0,11-2 0 0 0,10-6 0 0 0,-1-1 0 0 0,-18 9 0 0 0,25-4 0 0 0,12-8 0 0 0,-3 1 0 0 0,0 0 0 0 0,0-1 0 0 0,0-3 0 0 0,0 0 0 0 0,8-4 0 0 0,-1 1 0 0 0,1 3 0 0 0,0-1 0 0 0,-1-2 0 0 0,4-1 0 0 0,1 0 0 0 0,-1 1 0 0 0,0-1 0 0 0,0 0 0 0 0,0 0 0 0 0,1 1 0 0 0,-5 3 0 0 0,4-1 0 0 0,4-2 0 0 0,4-1 0 0 0,-1 4 0 0 0,1 0 0 0 0,-1 0 0 0 0,4 0 0 0 0,0-1 0 0 0,1 1 0 0 0,-5 0 0 0 0,0 0 0 0 0,1 0 0 0 0,3 0 0 0 0,0-4 0 0 0,0 0 0 0 0,0 1 0 0 0,4-5 0 0 0,0 1 0 0 0,0 0 0 0 0,-1-1 0 0 0,5-3 0 0 0,-1 0 0 0 0,0 0 0 0 0,1 0 0 0 0,-1 0 0 0 0,0 0 0 0 0,-6 4 0 0 0,-5 3 0 0 0,1 0 0 0 0,-1 1 0 0 0,0-5 0 0 0,5 1 0 0 0,-5 0 0 0 0,-3 3 0 0 0,-8 4 0 0 0,-3 0 0 0 0,8-4 0 0 0,2 0 0 0 0,5 0 0 0 0,-1-3 0 0 0,5 0 0 0 0,-1-1 0 0 0,-4 5 0 0 0,-7 2 0 0 0,4 1 0 0 0,4-3 0 0 0,3-1 0 0 0,0 0 0 0 0,0 0 0 0 0,0 4 0 0 0,0 0 0 0 0,-3-4 0 0 0,-1 1 0 0 0,-3 3 0 0 0,-4-1 0 0 0,0 1 0 0 0,-3 0 0 0 0,-1 0 0 0 0,1 0 0 0 0,-10 8 0 0 0,-15 4 0 0 0,10-7 0 0 0,0 0 0 0 0,-10 7 0 0 0,-9 1 0 0 0,1 1 0 0 0,24-10 0 0 0,5-1 0 0 0,8-3 0 0 0,-5 4 0 0 0,-7-1 0 0 0,0 1 0 0 0,-8 1 0 0 0,-35 6 0 0 0,-25 10 0 0 0,12-3 0 0 0,0 1 0 0 0,11-2 0 0 0,20-4 0 0 0,17-8 0 0 0,-7 2 0 0 0,-51 7 0 0 0,-39 4 0 0 0,14-9 0 0 0,26-1 0 0 0,60-12 0 0 0,13 1 0 0 0,7-5 0 0 0,0 4 0 0 0,7-3 0 0 0,0 0 0 0 0,4-1 0 0 0,-1 1 0 0 0,1 0 0 0 0,0-1 0 0 0,-1 4 0 0 0,1 1 0 0 0,0-1 0 0 0,0 0 0 0 0,-1 4 0 0 0,1 0 0 0 0,-4-4 0 0 0,0 1 0 0 0,-3 3 0 0 0,3-1 0 0 0,0 1 0 0 0,4-3 0 0 0,-1-1 0 0 0,1 0 0 0 0,0 0 0 0 0,3 1 0 0 0,1-5 0 0 0,-1 1 0 0 0,0 3 0 0 0,1 4 0 0 0,3 4 0 0 0,0-1 0 0 0,0-3 0 0 0,-4 0 0 0 0,-3 3 0 0 0,0 1 0 0 0,-8 7 0 0 0,1-4 0 0 0,-5 0 0 0 0,-3 12 0 0 0,-12 4 0 0 0,2-6 0 0 0,-12-2 0 0 0,8-1 0 0 0,7-7 0 0 0,0 0 0 0 0,-6 1 0 0 0,-7 2 0 0 0,0 0 0 0 0,2-5 0 0 0,-1 0 0 0 0,1 1 0 0 0,-1-1 0 0 0,2-4 0 0 0,-1 4 0 0 0,-1 0 0 0 0,1 0 0 0 0,7-1 0 0 0,4-4 0 0 0,7 0 0 0 0,4-1 0 0 0,0 1 0 0 0,-1 0 0 0 0,5 4 0 0 0,-1-1 0 0 0,-3 1 0 0 0,0-1 0 0 0,-4 1 0 0 0,-3-1 0 0 0,-4 5 0 0 0,0-5 0 0 0,-6 5 0 0 0,6-4 0 0 0,0-1 0 0 0,0 1 0 0 0,0 0 0 0 0,0-1 0 0 0,3 1 0 0 0,1 3 0 0 0,-17 3 0 0 0,13-7 0 0 0,7-3 0 0 0,4-4 0 0 0,3 1 0 0 0,4-1 0 0 0,0 0 0 0 0,1 1 0 0 0,-1-1 0 0 0,0-4 0 0 0,4 1 0 0 0,-1 0 0 0 0,1-1 0 0 0,0 1 0 0 0,-1 0 0 0 0,-2-1 0 0 0,-1 1 0 0 0,0 3 0 0 0,0 0 0 0 0,0 1 0 0 0,0 3 0 0 0,-3-1 0 0 0,-5-2 0 0 0,-2 3 0 0 0,-1-1 0 0 0,7-2 0 0 0,1-1 0 0 0,-1-3 0 0 0,4-1 0 0 0,0 1 0 0 0,1 0 0 0 0,2-1 0 0 0,1-3 0 0 0,-4 4 0 0 0,-3-1 0 0 0,-1 1 0 0 0,1 0 0 0 0,-5 3 0 0 0,-2 4 0 0 0,-1 0 0 0 0,0-4 0 0 0,0 4 0 0 0,0 0 0 0 0,4-4 0 0 0,4 0 0 0 0,-1 1 0 0 0,1-1 0 0 0,3 4 0 0 0,0 0 0 0 0,0 0 0 0 0,0-1 0 0 0,0 1 0 0 0,0 0 0 0 0,0 0 0 0 0,-3 0 0 0 0,-1 4 0 0 0,1-5 0 0 0,-1 5 0 0 0,1-4 0 0 0,3 0 0 0 0,0-4 0 0 0,0 0 0 0 0,4 1 0 0 0,0-5 0 0 0,3 1 0 0 0,0-1 0 0 0,1 1 0 0 0,3-4-16383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24073 1496 16383 0 0,'3'21'0'0'0,"1"1"0"0"0,0-4 0 0 0,-1 1 0 0 0,1-1 0 0 0,0-4 0 0 0,-1 1 0 0 0,1-1 0 0 0,0-3 0 0 0,-1 0 0 0 0,1 0 0 0 0,-1 0 0 0 0,1 0 0 0 0,0-4 0 0 0,-1 0 0 0 0,1 1 0 0 0,3 3 0 0 0,1-1 0 0 0,-1 1 0 0 0,0 0 0 0 0,0 0 0 0 0,4 4 0 0 0,0-1 0 0 0,0 4 0 0 0,0 0 0 0 0,-4 1 0 0 0,4-1 0 0 0,0 0 0 0 0,-4 0 0 0 0,0 0 0 0 0,4 0 0 0 0,0-3 0 0 0,0 3 0 0 0,0 0 0 0 0,0-3 0 0 0,-4-1 0 0 0,0 1 0 0 0,1-1 0 0 0,-1 1 0 0 0,-3-4 0 0 0,-1 0 0 0 0,1-4 0 0 0,3 4 0 0 0,0 0 0 0 0,-3-4 0 0 0,0 0 0 0 0,3 1 0 0 0,0-1 0 0 0,-3 0 0 0 0,3 0 0 0 0,0 1 0 0 0,-3-1 0 0 0,3 4 0 0 0,1-4 0 0 0,-1 0 0 0 0,-4 1 0 0 0,1-1 0 0 0,0 0 0 0 0,3-3 0 0 0,-3-1 0 0 0,-1 1 0 0 0,1 0 0 0 0,-1-1 0 0 0,1 1 0 0 0,0 0 0 0 0,-1 10 0 0 0,1 8 0 0 0,0 0 0 0 0,-1-1 0 0 0,1 1 0 0 0,0 0 0 0 0,-4-7 0 0 0,3-1 0 0 0,-3-3 0 0 0,0 0 0 0 0,0-4 0 0 0,4 0 0 0 0,-1 1 0 0 0,1-1 0 0 0,0-3 0 0 0,-1-1 0 0 0,1 1 0 0 0,-4-1 0 0 0,4 1 0 0 0,-4 0 0 0 0,0-8 0 0 0,0 0 0 0 0,0 4-16383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4756A25-6037-4C91-B445-34C61546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374030"/>
            <a:ext cx="4164980" cy="202115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DCE516C-A476-4407-B1FE-E00A312A3E8B}"/>
              </a:ext>
            </a:extLst>
          </p:cNvPr>
          <p:cNvSpPr txBox="1"/>
          <p:nvPr/>
        </p:nvSpPr>
        <p:spPr>
          <a:xfrm>
            <a:off x="3339790" y="3079595"/>
            <a:ext cx="678551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cs typeface="Calibri"/>
              </a:rPr>
              <a:t>Project 1:</a:t>
            </a:r>
            <a:endParaRPr lang="nl-NL" dirty="0"/>
          </a:p>
          <a:p>
            <a:r>
              <a:rPr lang="nl-NL" sz="2800" b="1" dirty="0">
                <a:cs typeface="Calibri"/>
              </a:rPr>
              <a:t>Pastoor van Nuenenstraat, Kroonstraat en Nieuwekade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4756A25-6037-4C91-B445-34C61546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374030"/>
            <a:ext cx="2390078" cy="11569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DCE516C-A476-4407-B1FE-E00A312A3E8B}"/>
              </a:ext>
            </a:extLst>
          </p:cNvPr>
          <p:cNvSpPr txBox="1"/>
          <p:nvPr/>
        </p:nvSpPr>
        <p:spPr>
          <a:xfrm>
            <a:off x="3339790" y="3079595"/>
            <a:ext cx="67855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800" dirty="0">
                <a:cs typeface="Calibri"/>
              </a:rPr>
              <a:t>Een warm welkom!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99327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4756A25-6037-4C91-B445-34C61546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374030"/>
            <a:ext cx="2390078" cy="11569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DCE516C-A476-4407-B1FE-E00A312A3E8B}"/>
              </a:ext>
            </a:extLst>
          </p:cNvPr>
          <p:cNvSpPr txBox="1"/>
          <p:nvPr/>
        </p:nvSpPr>
        <p:spPr>
          <a:xfrm>
            <a:off x="3423424" y="1221058"/>
            <a:ext cx="6785516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endParaRPr lang="nl-NL">
              <a:cs typeface="Calibri" panose="020F0502020204030204"/>
            </a:endParaRPr>
          </a:p>
          <a:p>
            <a:r>
              <a:rPr lang="nl-NL" sz="2800" dirty="0">
                <a:ea typeface="+mn-lt"/>
                <a:cs typeface="+mn-lt"/>
              </a:rPr>
              <a:t>Agenda:</a:t>
            </a:r>
            <a:endParaRPr lang="nl-NL" dirty="0">
              <a:cs typeface="Calibri" panose="020F0502020204030204"/>
            </a:endParaRPr>
          </a:p>
          <a:p>
            <a:endParaRPr lang="nl-NL" sz="2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Voorstelrondje</a:t>
            </a:r>
            <a:endParaRPr lang="nl-NL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Over Wijk C</a:t>
            </a:r>
            <a:endParaRPr lang="nl-NL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Korte introductie partners</a:t>
            </a:r>
            <a:endParaRPr lang="nl-NL" sz="28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Project 1</a:t>
            </a: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Met elkaar in gesprek: hoe kunnen we elkaar helpen?</a:t>
            </a:r>
            <a:endParaRPr lang="nl-NL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Besluitvorming: wat wordt het vervolg?</a:t>
            </a:r>
            <a:endParaRPr lang="nl-NL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Afsluiting</a:t>
            </a:r>
            <a:endParaRPr lang="nl-NL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nl-NL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66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D7392140-5398-43D8-AECE-5E7443A9419D}"/>
              </a:ext>
            </a:extLst>
          </p:cNvPr>
          <p:cNvGrpSpPr/>
          <p:nvPr/>
        </p:nvGrpSpPr>
        <p:grpSpPr>
          <a:xfrm>
            <a:off x="-23497" y="-3628"/>
            <a:ext cx="12344310" cy="6862082"/>
            <a:chOff x="-23497" y="-3628"/>
            <a:chExt cx="12344310" cy="6862082"/>
          </a:xfrm>
        </p:grpSpPr>
        <p:pic>
          <p:nvPicPr>
            <p:cNvPr id="2" name="Afbeelding 2" descr="Afbeelding met tekst, kaart&#10;&#10;Beschrijving is gegenereerd met zeer hoge betrouwbaarheid">
              <a:extLst>
                <a:ext uri="{FF2B5EF4-FFF2-40B4-BE49-F238E27FC236}">
                  <a16:creationId xmlns:a16="http://schemas.microsoft.com/office/drawing/2014/main" id="{77CAEF62-3EF7-426A-A143-51DB17885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45" t="9189" r="6873" b="30292"/>
            <a:stretch/>
          </p:blipFill>
          <p:spPr>
            <a:xfrm>
              <a:off x="2726474" y="-2323"/>
              <a:ext cx="6850314" cy="6856239"/>
            </a:xfrm>
            <a:prstGeom prst="rect">
              <a:avLst/>
            </a:prstGeom>
          </p:spPr>
        </p:pic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1202D9B-65A3-4511-BA74-58275C01EBE6}"/>
                </a:ext>
              </a:extLst>
            </p:cNvPr>
            <p:cNvGrpSpPr/>
            <p:nvPr/>
          </p:nvGrpSpPr>
          <p:grpSpPr>
            <a:xfrm>
              <a:off x="9575402" y="2453980"/>
              <a:ext cx="2744362" cy="2140879"/>
              <a:chOff x="9575402" y="2272551"/>
              <a:chExt cx="2744362" cy="2140879"/>
            </a:xfrm>
          </p:grpSpPr>
          <p:pic>
            <p:nvPicPr>
              <p:cNvPr id="6" name="Afbeelding 6" descr="Afbeelding met gebouw, buiten, baksteen, weg&#10;&#10;Beschrijving is gegenereerd met zeer hoge betrouwbaarheid">
                <a:extLst>
                  <a:ext uri="{FF2B5EF4-FFF2-40B4-BE49-F238E27FC236}">
                    <a16:creationId xmlns:a16="http://schemas.microsoft.com/office/drawing/2014/main" id="{5D1F0434-4B37-4A19-B630-E81F072AD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5402" y="2272551"/>
                <a:ext cx="2603809" cy="1750468"/>
              </a:xfrm>
              <a:prstGeom prst="rect">
                <a:avLst/>
              </a:prstGeom>
            </p:spPr>
          </p:pic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A8D2FAA2-7FE3-425F-A1BE-F18875AB2DE8}"/>
                  </a:ext>
                </a:extLst>
              </p:cNvPr>
              <p:cNvSpPr txBox="1"/>
              <p:nvPr/>
            </p:nvSpPr>
            <p:spPr>
              <a:xfrm>
                <a:off x="9576564" y="4044098"/>
                <a:ext cx="2743200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nl-NL" dirty="0"/>
                  <a:t>Jacobikerk</a:t>
                </a:r>
                <a:endParaRPr lang="nl-NL" dirty="0">
                  <a:cs typeface="Calibri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C4729CC-A689-4D92-9C68-C60999433244}"/>
                </a:ext>
              </a:extLst>
            </p:cNvPr>
            <p:cNvGrpSpPr/>
            <p:nvPr/>
          </p:nvGrpSpPr>
          <p:grpSpPr>
            <a:xfrm>
              <a:off x="9573577" y="-131"/>
              <a:ext cx="2743200" cy="2182974"/>
              <a:chOff x="9573577" y="-131"/>
              <a:chExt cx="2743200" cy="2182974"/>
            </a:xfrm>
          </p:grpSpPr>
          <p:pic>
            <p:nvPicPr>
              <p:cNvPr id="14" name="Afbeelding 14" descr="Afbeelding met buiten, gras, gebouw, stad&#10;&#10;Beschrijving is gegenereerd met zeer hoge betrouwbaarheid">
                <a:extLst>
                  <a:ext uri="{FF2B5EF4-FFF2-40B4-BE49-F238E27FC236}">
                    <a16:creationId xmlns:a16="http://schemas.microsoft.com/office/drawing/2014/main" id="{D5026F6B-4676-4EEB-9E23-08CCB3143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3145" y="-131"/>
                <a:ext cx="2606467" cy="1531563"/>
              </a:xfrm>
              <a:prstGeom prst="rect">
                <a:avLst/>
              </a:prstGeom>
            </p:spPr>
          </p:pic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05085E50-8721-4E34-8436-402719A07F50}"/>
                  </a:ext>
                </a:extLst>
              </p:cNvPr>
              <p:cNvSpPr txBox="1"/>
              <p:nvPr/>
            </p:nvSpPr>
            <p:spPr>
              <a:xfrm>
                <a:off x="9573577" y="1536512"/>
                <a:ext cx="2743200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l-NL" dirty="0"/>
                  <a:t>Grootste groene dak van de Utrechtse binnenstad</a:t>
                </a:r>
                <a:endParaRPr lang="nl-NL" dirty="0">
                  <a:cs typeface="Calibri"/>
                </a:endParaRPr>
              </a:p>
            </p:txBody>
          </p: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64C8E067-19EC-42AC-81E0-48B5ABA1FC8A}"/>
                </a:ext>
              </a:extLst>
            </p:cNvPr>
            <p:cNvGrpSpPr/>
            <p:nvPr/>
          </p:nvGrpSpPr>
          <p:grpSpPr>
            <a:xfrm>
              <a:off x="-23497" y="-3628"/>
              <a:ext cx="2746741" cy="2417526"/>
              <a:chOff x="-14426" y="1429658"/>
              <a:chExt cx="2746741" cy="2417526"/>
            </a:xfrm>
          </p:grpSpPr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A18407D-B5C3-4584-99A2-773658A095C9}"/>
                  </a:ext>
                </a:extLst>
              </p:cNvPr>
              <p:cNvSpPr txBox="1"/>
              <p:nvPr/>
            </p:nvSpPr>
            <p:spPr>
              <a:xfrm>
                <a:off x="-14426" y="3477852"/>
                <a:ext cx="2566640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l-NL" dirty="0"/>
                  <a:t>Kadeconcert Weerdsluis</a:t>
                </a:r>
                <a:endParaRPr lang="nl-NL" dirty="0">
                  <a:cs typeface="Calibri"/>
                </a:endParaRPr>
              </a:p>
            </p:txBody>
          </p:sp>
          <p:pic>
            <p:nvPicPr>
              <p:cNvPr id="9" name="Afbeelding 9" descr="Afbeelding met buiten, persoon, water, mensen&#10;&#10;Beschrijving is gegenereerd met zeer hoge betrouwbaarheid">
                <a:extLst>
                  <a:ext uri="{FF2B5EF4-FFF2-40B4-BE49-F238E27FC236}">
                    <a16:creationId xmlns:a16="http://schemas.microsoft.com/office/drawing/2014/main" id="{1D954334-A186-4062-A885-515B4BC42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885" y="1429658"/>
                <a:ext cx="2743200" cy="2057400"/>
              </a:xfrm>
              <a:prstGeom prst="rect">
                <a:avLst/>
              </a:prstGeom>
            </p:spPr>
          </p:pic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5314789-B636-49EE-A23C-46F77DE1BE54}"/>
                </a:ext>
              </a:extLst>
            </p:cNvPr>
            <p:cNvGrpSpPr/>
            <p:nvPr/>
          </p:nvGrpSpPr>
          <p:grpSpPr>
            <a:xfrm>
              <a:off x="-16086" y="4943330"/>
              <a:ext cx="2757471" cy="1915124"/>
              <a:chOff x="-16086" y="4943330"/>
              <a:chExt cx="2757471" cy="1915124"/>
            </a:xfrm>
          </p:grpSpPr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A862E6A9-D72B-4CFF-B64B-1B68414E5DF1}"/>
                  </a:ext>
                </a:extLst>
              </p:cNvPr>
              <p:cNvSpPr txBox="1"/>
              <p:nvPr/>
            </p:nvSpPr>
            <p:spPr>
              <a:xfrm>
                <a:off x="-16086" y="4943330"/>
                <a:ext cx="2055542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l-NL" dirty="0">
                    <a:cs typeface="Calibri"/>
                  </a:rPr>
                  <a:t>Park Paardenveld</a:t>
                </a:r>
              </a:p>
            </p:txBody>
          </p:sp>
          <p:pic>
            <p:nvPicPr>
              <p:cNvPr id="16" name="Afbeelding 16" descr="Afbeelding met gras, buiten, weg, park&#10;&#10;Beschrijving is gegenereerd met zeer hoge betrouwbaarheid">
                <a:extLst>
                  <a:ext uri="{FF2B5EF4-FFF2-40B4-BE49-F238E27FC236}">
                    <a16:creationId xmlns:a16="http://schemas.microsoft.com/office/drawing/2014/main" id="{79B531B9-BE10-4205-AEAE-795FA0820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815" y="5315404"/>
                <a:ext cx="2743200" cy="1543050"/>
              </a:xfrm>
              <a:prstGeom prst="rect">
                <a:avLst/>
              </a:prstGeom>
            </p:spPr>
          </p:pic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DDD5DBA-3E8B-497E-84A9-B850CCFA0C53}"/>
                </a:ext>
              </a:extLst>
            </p:cNvPr>
            <p:cNvGrpSpPr/>
            <p:nvPr/>
          </p:nvGrpSpPr>
          <p:grpSpPr>
            <a:xfrm>
              <a:off x="9577614" y="4724399"/>
              <a:ext cx="2743199" cy="2092962"/>
              <a:chOff x="9577614" y="4724399"/>
              <a:chExt cx="2743199" cy="2092962"/>
            </a:xfrm>
          </p:grpSpPr>
          <p:pic>
            <p:nvPicPr>
              <p:cNvPr id="19" name="Afbeelding 19" descr="Afbeelding met water, buiten, boot, brug&#10;&#10;Beschrijving is gegenereerd met zeer hoge betrouwbaarheid">
                <a:extLst>
                  <a:ext uri="{FF2B5EF4-FFF2-40B4-BE49-F238E27FC236}">
                    <a16:creationId xmlns:a16="http://schemas.microsoft.com/office/drawing/2014/main" id="{7735F41B-CE74-4CD3-9BC3-BD79655E3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77614" y="5066212"/>
                <a:ext cx="2616201" cy="1751149"/>
              </a:xfrm>
              <a:prstGeom prst="rect">
                <a:avLst/>
              </a:prstGeom>
            </p:spPr>
          </p:pic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09970795-6BE2-495B-B142-D62B3BDECB68}"/>
                  </a:ext>
                </a:extLst>
              </p:cNvPr>
              <p:cNvSpPr txBox="1"/>
              <p:nvPr/>
            </p:nvSpPr>
            <p:spPr>
              <a:xfrm>
                <a:off x="9577614" y="4724399"/>
                <a:ext cx="2743199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nl-NL" dirty="0" err="1"/>
                  <a:t>TivoliVredenburg</a:t>
                </a:r>
                <a:endParaRPr lang="nl-NL" dirty="0" err="1">
                  <a:cs typeface="Calibri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BFED92B4-A866-4236-AB60-768BFE9F666F}"/>
                </a:ext>
              </a:extLst>
            </p:cNvPr>
            <p:cNvGrpSpPr/>
            <p:nvPr/>
          </p:nvGrpSpPr>
          <p:grpSpPr>
            <a:xfrm>
              <a:off x="-22225" y="2578323"/>
              <a:ext cx="2763611" cy="2204712"/>
              <a:chOff x="-22225" y="2578323"/>
              <a:chExt cx="2763611" cy="2204712"/>
            </a:xfrm>
          </p:grpSpPr>
          <p:pic>
            <p:nvPicPr>
              <p:cNvPr id="23" name="Afbeelding 23" descr="Afbeelding met gebouw, buiten, straat, weg&#10;&#10;Beschrijving is gegenereerd met zeer hoge betrouwbaarheid">
                <a:extLst>
                  <a:ext uri="{FF2B5EF4-FFF2-40B4-BE49-F238E27FC236}">
                    <a16:creationId xmlns:a16="http://schemas.microsoft.com/office/drawing/2014/main" id="{4FB9A3D7-59E5-4AEB-852C-DD6B3C3BF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814" y="2578323"/>
                <a:ext cx="2743200" cy="1828354"/>
              </a:xfrm>
              <a:prstGeom prst="rect">
                <a:avLst/>
              </a:prstGeom>
            </p:spPr>
          </p:pic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2057A48D-6694-44F9-BE75-98E7863953E8}"/>
                  </a:ext>
                </a:extLst>
              </p:cNvPr>
              <p:cNvSpPr txBox="1"/>
              <p:nvPr/>
            </p:nvSpPr>
            <p:spPr>
              <a:xfrm>
                <a:off x="-22225" y="4413703"/>
                <a:ext cx="2743199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l-NL" dirty="0"/>
                  <a:t>Winkels en </a:t>
                </a:r>
                <a:r>
                  <a:rPr lang="nl-NL" dirty="0" err="1"/>
                  <a:t>café's</a:t>
                </a:r>
                <a:endParaRPr lang="nl-NL" dirty="0" err="1">
                  <a:cs typeface="Calibri"/>
                </a:endParaRPr>
              </a:p>
            </p:txBody>
          </p:sp>
        </p:grpSp>
      </p:grp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5526E5F6-F8CB-46C3-A3BE-FA03AD0E528C}"/>
              </a:ext>
            </a:extLst>
          </p:cNvPr>
          <p:cNvCxnSpPr/>
          <p:nvPr/>
        </p:nvCxnSpPr>
        <p:spPr>
          <a:xfrm flipV="1">
            <a:off x="5876926" y="1275895"/>
            <a:ext cx="4053112" cy="143510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8FF40EFA-C72C-44AC-8B4E-767FBCB96A06}"/>
              </a:ext>
            </a:extLst>
          </p:cNvPr>
          <p:cNvCxnSpPr>
            <a:cxnSpLocks/>
          </p:cNvCxnSpPr>
          <p:nvPr/>
        </p:nvCxnSpPr>
        <p:spPr>
          <a:xfrm flipV="1">
            <a:off x="7736568" y="3316966"/>
            <a:ext cx="1776184" cy="11974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9080CA66-0C6A-4162-BF5E-0E36E09BF6A3}"/>
              </a:ext>
            </a:extLst>
          </p:cNvPr>
          <p:cNvCxnSpPr>
            <a:cxnSpLocks/>
          </p:cNvCxnSpPr>
          <p:nvPr/>
        </p:nvCxnSpPr>
        <p:spPr>
          <a:xfrm flipV="1">
            <a:off x="5786211" y="5884180"/>
            <a:ext cx="4243611" cy="89988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B3288AF1-961B-472B-9266-35162BE9F9F9}"/>
              </a:ext>
            </a:extLst>
          </p:cNvPr>
          <p:cNvCxnSpPr>
            <a:cxnSpLocks/>
          </p:cNvCxnSpPr>
          <p:nvPr/>
        </p:nvCxnSpPr>
        <p:spPr>
          <a:xfrm flipH="1">
            <a:off x="2455181" y="361497"/>
            <a:ext cx="5217888" cy="125004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21466E56-6BD0-47EC-A8E8-2D95AB4D157F}"/>
              </a:ext>
            </a:extLst>
          </p:cNvPr>
          <p:cNvCxnSpPr>
            <a:cxnSpLocks/>
          </p:cNvCxnSpPr>
          <p:nvPr/>
        </p:nvCxnSpPr>
        <p:spPr>
          <a:xfrm flipH="1">
            <a:off x="2808967" y="3835852"/>
            <a:ext cx="3367316" cy="51525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88058163-82AA-45A9-996A-EBF2EAEE9DF3}"/>
              </a:ext>
            </a:extLst>
          </p:cNvPr>
          <p:cNvCxnSpPr>
            <a:cxnSpLocks/>
          </p:cNvCxnSpPr>
          <p:nvPr/>
        </p:nvCxnSpPr>
        <p:spPr>
          <a:xfrm flipH="1">
            <a:off x="2691038" y="2955924"/>
            <a:ext cx="863602" cy="226604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8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4756A25-6037-4C91-B445-34C61546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374030"/>
            <a:ext cx="2390078" cy="115693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C8A1C52-64E4-46CD-97B7-7C15C5BF2AEC}"/>
              </a:ext>
            </a:extLst>
          </p:cNvPr>
          <p:cNvSpPr txBox="1"/>
          <p:nvPr/>
        </p:nvSpPr>
        <p:spPr>
          <a:xfrm>
            <a:off x="6638693" y="4519962"/>
            <a:ext cx="554958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Wijk C telt iets meer dan 900 huishoudens.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Wij hebben met een kleine een peiling 100 belangstellenden bereikt.</a:t>
            </a:r>
            <a:endParaRPr lang="nl-NL"/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Stel je voor als we er écht werk van maken!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003A8AE5-81A8-4CFA-89E9-0CBA3832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186" y="376639"/>
            <a:ext cx="5800271" cy="3238149"/>
          </a:xfrm>
          <a:prstGeom prst="rect">
            <a:avLst/>
          </a:prstGeom>
        </p:spPr>
      </p:pic>
      <p:pic>
        <p:nvPicPr>
          <p:cNvPr id="7" name="Afbeelding 7" descr="Afbeelding met accessoire, paraplu, regen&#10;&#10;Beschrijving is gegenereerd met zeer hoge betrouwbaarheid">
            <a:extLst>
              <a:ext uri="{FF2B5EF4-FFF2-40B4-BE49-F238E27FC236}">
                <a16:creationId xmlns:a16="http://schemas.microsoft.com/office/drawing/2014/main" id="{EDE94E9A-7B6D-4FF6-BF46-1866071B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43" y="3170538"/>
            <a:ext cx="5800271" cy="35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5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4756A25-6037-4C91-B445-34C61546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374030"/>
            <a:ext cx="2390078" cy="11569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DCE516C-A476-4407-B1FE-E00A312A3E8B}"/>
              </a:ext>
            </a:extLst>
          </p:cNvPr>
          <p:cNvSpPr txBox="1"/>
          <p:nvPr/>
        </p:nvSpPr>
        <p:spPr>
          <a:xfrm>
            <a:off x="301525" y="1790125"/>
            <a:ext cx="67855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800">
                <a:cs typeface="Calibri"/>
              </a:rPr>
              <a:t>Project 1</a:t>
            </a:r>
            <a:endParaRPr lang="nl-NL" sz="4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D4E701-CC2F-40F3-9851-DC79553761AB}"/>
              </a:ext>
            </a:extLst>
          </p:cNvPr>
          <p:cNvSpPr txBox="1"/>
          <p:nvPr/>
        </p:nvSpPr>
        <p:spPr>
          <a:xfrm>
            <a:off x="8805216" y="1787912"/>
            <a:ext cx="3318018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/>
              <a:t>2 Doelgroepen:</a:t>
            </a:r>
            <a:endParaRPr lang="nl-NL" b="1" dirty="0">
              <a:cs typeface="Calibri"/>
            </a:endParaRPr>
          </a:p>
          <a:p>
            <a:pPr algn="l"/>
            <a:endParaRPr lang="nl-NL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cs typeface="Calibri"/>
              </a:rPr>
              <a:t>Huurders van </a:t>
            </a:r>
            <a:r>
              <a:rPr lang="nl-NL" dirty="0" err="1">
                <a:cs typeface="Calibri"/>
              </a:rPr>
              <a:t>Mitros</a:t>
            </a:r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en</a:t>
            </a:r>
          </a:p>
          <a:p>
            <a:pPr marL="285750" indent="-285750">
              <a:buFont typeface="Arial"/>
              <a:buChar char="•"/>
            </a:pPr>
            <a:r>
              <a:rPr lang="nl-NL" dirty="0">
                <a:cs typeface="Calibri"/>
              </a:rPr>
              <a:t>VvE</a:t>
            </a:r>
          </a:p>
          <a:p>
            <a:endParaRPr lang="nl-NL" dirty="0">
              <a:cs typeface="Calibri"/>
            </a:endParaRPr>
          </a:p>
          <a:p>
            <a:r>
              <a:rPr lang="nl-NL" b="1" dirty="0">
                <a:cs typeface="Calibri"/>
              </a:rPr>
              <a:t>6 platte daken: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A: 225 m2 </a:t>
            </a:r>
            <a:r>
              <a:rPr lang="nl-NL" dirty="0" err="1">
                <a:cs typeface="Calibri"/>
              </a:rPr>
              <a:t>Mitros</a:t>
            </a:r>
            <a:endParaRPr lang="nl-NL" err="1">
              <a:cs typeface="Calibri"/>
            </a:endParaRPr>
          </a:p>
          <a:p>
            <a:r>
              <a:rPr lang="nl-NL" dirty="0">
                <a:cs typeface="Calibri"/>
              </a:rPr>
              <a:t>B: 440 m2, </a:t>
            </a:r>
            <a:r>
              <a:rPr lang="nl-NL" dirty="0" err="1">
                <a:cs typeface="Calibri"/>
              </a:rPr>
              <a:t>Mitros</a:t>
            </a:r>
            <a:r>
              <a:rPr lang="nl-NL" dirty="0">
                <a:cs typeface="Calibri"/>
              </a:rPr>
              <a:t>, groen dak</a:t>
            </a:r>
          </a:p>
          <a:p>
            <a:r>
              <a:rPr lang="nl-NL" dirty="0">
                <a:ea typeface="+mn-lt"/>
                <a:cs typeface="+mn-lt"/>
              </a:rPr>
              <a:t>C: 260 m2, VvE</a:t>
            </a:r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D: 725 m2, VvE</a:t>
            </a:r>
          </a:p>
          <a:p>
            <a:r>
              <a:rPr lang="nl-NL" dirty="0">
                <a:cs typeface="Calibri"/>
              </a:rPr>
              <a:t>E*: 725 m2, </a:t>
            </a:r>
            <a:r>
              <a:rPr lang="nl-NL" dirty="0" err="1">
                <a:cs typeface="Calibri"/>
              </a:rPr>
              <a:t>Mitros</a:t>
            </a:r>
            <a:r>
              <a:rPr lang="nl-NL" dirty="0">
                <a:cs typeface="Calibri"/>
              </a:rPr>
              <a:t>, </a:t>
            </a:r>
          </a:p>
          <a:p>
            <a:r>
              <a:rPr lang="nl-NL" dirty="0">
                <a:cs typeface="Calibri"/>
              </a:rPr>
              <a:t>F*: 175 m2, </a:t>
            </a:r>
            <a:r>
              <a:rPr lang="nl-NL" dirty="0" err="1">
                <a:cs typeface="Calibri"/>
              </a:rPr>
              <a:t>Mitros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*E en F zijn gelijkvloers </a:t>
            </a:r>
          </a:p>
          <a:p>
            <a:r>
              <a:rPr lang="nl-NL" dirty="0">
                <a:cs typeface="Calibri"/>
              </a:rPr>
              <a:t>  en samen 900 m2.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6856AC5-6098-4D70-A9AB-2C183FCFF812}"/>
              </a:ext>
            </a:extLst>
          </p:cNvPr>
          <p:cNvGrpSpPr/>
          <p:nvPr/>
        </p:nvGrpSpPr>
        <p:grpSpPr>
          <a:xfrm>
            <a:off x="2906572" y="-509"/>
            <a:ext cx="5751126" cy="6862194"/>
            <a:chOff x="2906572" y="-509"/>
            <a:chExt cx="5751126" cy="6862194"/>
          </a:xfrm>
        </p:grpSpPr>
        <p:pic>
          <p:nvPicPr>
            <p:cNvPr id="2" name="Afbeelding 2">
              <a:extLst>
                <a:ext uri="{FF2B5EF4-FFF2-40B4-BE49-F238E27FC236}">
                  <a16:creationId xmlns:a16="http://schemas.microsoft.com/office/drawing/2014/main" id="{E135CF7C-8932-444B-8FFF-E154984BB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042" t="8801" r="32754" b="32087"/>
            <a:stretch/>
          </p:blipFill>
          <p:spPr>
            <a:xfrm>
              <a:off x="2906572" y="-509"/>
              <a:ext cx="5751126" cy="6862194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24310ADB-EB77-414D-BAAE-9600890C3F8E}"/>
                </a:ext>
              </a:extLst>
            </p:cNvPr>
            <p:cNvSpPr txBox="1"/>
            <p:nvPr/>
          </p:nvSpPr>
          <p:spPr>
            <a:xfrm>
              <a:off x="6928758" y="3672114"/>
              <a:ext cx="9107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1400" dirty="0"/>
                <a:t>A 225 m2</a:t>
              </a:r>
              <a:endParaRPr lang="nl-NL" sz="1400" dirty="0">
                <a:cs typeface="Calibri"/>
              </a:endParaRP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9E3A471D-8486-4799-8A42-A9147B0A49E0}"/>
                </a:ext>
              </a:extLst>
            </p:cNvPr>
            <p:cNvSpPr txBox="1"/>
            <p:nvPr/>
          </p:nvSpPr>
          <p:spPr>
            <a:xfrm>
              <a:off x="7318829" y="5713184"/>
              <a:ext cx="9107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1400" dirty="0"/>
                <a:t>B 440 m2</a:t>
              </a:r>
              <a:endParaRPr lang="nl-NL" dirty="0">
                <a:cs typeface="Calibri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D3914902-444B-4D88-822B-FA16B99F7036}"/>
                </a:ext>
              </a:extLst>
            </p:cNvPr>
            <p:cNvSpPr txBox="1"/>
            <p:nvPr/>
          </p:nvSpPr>
          <p:spPr>
            <a:xfrm>
              <a:off x="5749471" y="6021613"/>
              <a:ext cx="91077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1400" dirty="0"/>
                <a:t>C 260 m2</a:t>
              </a:r>
              <a:endParaRPr lang="nl-NL" dirty="0">
                <a:cs typeface="Calibri"/>
              </a:endParaRP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DCB5B762-7A5C-48F6-B724-070F160F30D8}"/>
                </a:ext>
              </a:extLst>
            </p:cNvPr>
            <p:cNvSpPr txBox="1"/>
            <p:nvPr/>
          </p:nvSpPr>
          <p:spPr>
            <a:xfrm>
              <a:off x="4170046" y="4019501"/>
              <a:ext cx="9016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1400" dirty="0"/>
                <a:t>D 725 m2</a:t>
              </a:r>
              <a:endParaRPr lang="nl-NL" dirty="0">
                <a:cs typeface="Calibri"/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8D60D07C-BF55-4452-A46C-FFD6233AD621}"/>
                </a:ext>
              </a:extLst>
            </p:cNvPr>
            <p:cNvSpPr txBox="1"/>
            <p:nvPr/>
          </p:nvSpPr>
          <p:spPr>
            <a:xfrm>
              <a:off x="4325256" y="1304470"/>
              <a:ext cx="9016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1400" dirty="0"/>
                <a:t>E 725 m2</a:t>
              </a:r>
              <a:endParaRPr lang="nl-NL" dirty="0">
                <a:cs typeface="Calibri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9FE4D7CF-7D18-43FF-A770-8A2FFF9C92AA}"/>
                </a:ext>
              </a:extLst>
            </p:cNvPr>
            <p:cNvSpPr txBox="1"/>
            <p:nvPr/>
          </p:nvSpPr>
          <p:spPr>
            <a:xfrm>
              <a:off x="7082971" y="533398"/>
              <a:ext cx="9470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1400" dirty="0"/>
                <a:t>F 175 m2</a:t>
              </a:r>
              <a:endParaRPr lang="nl-NL" dirty="0"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4EF53469-C6D2-4F5A-A2B6-7BFDCF888B50}"/>
                  </a:ext>
                </a:extLst>
              </p14:cNvPr>
              <p14:cNvContentPartPr/>
              <p14:nvPr/>
            </p14:nvContentPartPr>
            <p14:xfrm>
              <a:off x="5487401" y="4743746"/>
              <a:ext cx="9524" cy="9524"/>
            </p14:xfrm>
          </p:contentPart>
        </mc:Choice>
        <mc:Fallback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4EF53469-C6D2-4F5A-A2B6-7BFDCF888B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1201" y="4267546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13BE59E7-46E8-46EE-B7AA-9992AC63D0D9}"/>
                  </a:ext>
                </a:extLst>
              </p14:cNvPr>
              <p14:cNvContentPartPr/>
              <p14:nvPr/>
            </p14:nvContentPartPr>
            <p14:xfrm>
              <a:off x="5680540" y="5636049"/>
              <a:ext cx="9524" cy="9524"/>
            </p14:xfrm>
          </p:contentPart>
        </mc:Choice>
        <mc:Fallback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13BE59E7-46E8-46EE-B7AA-9992AC63D0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3864" y="5159849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0C2B6264-C14D-4701-AA0B-C8F69EBD5AFA}"/>
                  </a:ext>
                </a:extLst>
              </p14:cNvPr>
              <p14:cNvContentPartPr/>
              <p14:nvPr/>
            </p14:nvContentPartPr>
            <p14:xfrm>
              <a:off x="5680540" y="5636049"/>
              <a:ext cx="9524" cy="9524"/>
            </p14:xfrm>
          </p:contentPart>
        </mc:Choice>
        <mc:Fallback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0C2B6264-C14D-4701-AA0B-C8F69EBD5A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3864" y="5159849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7EF95267-994B-400A-8203-6205894F38AA}"/>
                  </a:ext>
                </a:extLst>
              </p14:cNvPr>
              <p14:cNvContentPartPr/>
              <p14:nvPr/>
            </p14:nvContentPartPr>
            <p14:xfrm>
              <a:off x="6602514" y="3413528"/>
              <a:ext cx="1819274" cy="2952749"/>
            </p14:xfrm>
          </p:contentPart>
        </mc:Choice>
        <mc:Fallback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7EF95267-994B-400A-8203-6205894F38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48953" y="3305953"/>
                <a:ext cx="1926755" cy="3168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7E79CF28-0288-4B68-97D0-7A8DA8E1BCCA}"/>
                  </a:ext>
                </a:extLst>
              </p14:cNvPr>
              <p14:cNvContentPartPr/>
              <p14:nvPr/>
            </p14:nvContentPartPr>
            <p14:xfrm>
              <a:off x="3072500" y="98966"/>
              <a:ext cx="4972050" cy="2447925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7E79CF28-0288-4B68-97D0-7A8DA8E1BC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8902" y="-9142"/>
                <a:ext cx="5079606" cy="266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9FD21D86-ABE7-464A-9F0E-E4D077329623}"/>
                  </a:ext>
                </a:extLst>
              </p14:cNvPr>
              <p14:cNvContentPartPr/>
              <p14:nvPr/>
            </p14:nvContentPartPr>
            <p14:xfrm>
              <a:off x="6820264" y="440241"/>
              <a:ext cx="161925" cy="352424"/>
            </p14:xfrm>
          </p:contentPart>
        </mc:Choice>
        <mc:Fallback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9FD21D86-ABE7-464A-9F0E-E4D0773296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66409" y="332496"/>
                <a:ext cx="269995" cy="5682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789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4756A25-6037-4C91-B445-34C61546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374030"/>
            <a:ext cx="2390078" cy="11569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DCE516C-A476-4407-B1FE-E00A312A3E8B}"/>
              </a:ext>
            </a:extLst>
          </p:cNvPr>
          <p:cNvSpPr txBox="1"/>
          <p:nvPr/>
        </p:nvSpPr>
        <p:spPr>
          <a:xfrm>
            <a:off x="3423424" y="1221058"/>
            <a:ext cx="6785516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endParaRPr lang="nl-NL">
              <a:cs typeface="Calibri" panose="020F0502020204030204"/>
            </a:endParaRPr>
          </a:p>
          <a:p>
            <a:r>
              <a:rPr lang="nl-NL" sz="2800" dirty="0">
                <a:ea typeface="+mn-lt"/>
                <a:cs typeface="+mn-lt"/>
              </a:rPr>
              <a:t>Agenda:</a:t>
            </a:r>
            <a:endParaRPr lang="nl-NL" dirty="0">
              <a:cs typeface="Calibri" panose="020F0502020204030204"/>
            </a:endParaRPr>
          </a:p>
          <a:p>
            <a:endParaRPr lang="nl-NL" sz="2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Voorstelrondje</a:t>
            </a:r>
            <a:endParaRPr lang="nl-NL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Over Wijk C</a:t>
            </a:r>
            <a:endParaRPr lang="nl-NL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Korte introductie partners</a:t>
            </a:r>
            <a:endParaRPr lang="nl-NL" sz="28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Project 1</a:t>
            </a: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Met elkaar in gesprek: hoe kunnen we elkaar helpen?</a:t>
            </a:r>
            <a:endParaRPr lang="nl-NL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Besluitvorming: wat wordt het vervolg?</a:t>
            </a:r>
            <a:endParaRPr lang="nl-NL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nl-NL" sz="2800" dirty="0">
                <a:ea typeface="+mn-lt"/>
                <a:cs typeface="+mn-lt"/>
              </a:rPr>
              <a:t>Afsluiting</a:t>
            </a:r>
            <a:endParaRPr lang="nl-NL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nl-NL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471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604</cp:revision>
  <dcterms:created xsi:type="dcterms:W3CDTF">2020-06-12T15:06:06Z</dcterms:created>
  <dcterms:modified xsi:type="dcterms:W3CDTF">2020-06-17T19:21:07Z</dcterms:modified>
</cp:coreProperties>
</file>